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2" r:id="rId5"/>
    <p:sldId id="258" r:id="rId6"/>
    <p:sldId id="259" r:id="rId7"/>
    <p:sldId id="260" r:id="rId8"/>
    <p:sldId id="271" r:id="rId9"/>
    <p:sldId id="272" r:id="rId10"/>
    <p:sldId id="273" r:id="rId11"/>
    <p:sldId id="274" r:id="rId12"/>
    <p:sldId id="275" r:id="rId13"/>
    <p:sldId id="263" r:id="rId14"/>
    <p:sldId id="265" r:id="rId15"/>
    <p:sldId id="270" r:id="rId16"/>
    <p:sldId id="268" r:id="rId17"/>
    <p:sldId id="269" r:id="rId18"/>
    <p:sldId id="266" r:id="rId19"/>
    <p:sldId id="267" r:id="rId20"/>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sk-SK" smtClean="0"/>
              <a:t>Upravte štýly predlohy textu</a:t>
            </a:r>
            <a:endParaRPr lang="sk-SK"/>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smtClean="0"/>
              <a:t>Kliknutím upravte štýl predlohy podnadpisov</a:t>
            </a:r>
            <a:endParaRPr lang="sk-SK"/>
          </a:p>
        </p:txBody>
      </p:sp>
      <p:sp>
        <p:nvSpPr>
          <p:cNvPr id="4" name="Zástupný objekt pre dátum 3"/>
          <p:cNvSpPr>
            <a:spLocks noGrp="1"/>
          </p:cNvSpPr>
          <p:nvPr>
            <p:ph type="dt" sz="half" idx="10"/>
          </p:nvPr>
        </p:nvSpPr>
        <p:spPr/>
        <p:txBody>
          <a:bodyPr/>
          <a:lstStyle/>
          <a:p>
            <a:fld id="{2506160D-D3C5-4DEE-9C57-B1803518047C}" type="datetimeFigureOut">
              <a:rPr lang="sk-SK" smtClean="0"/>
              <a:t>10. 3. 2025</a:t>
            </a:fld>
            <a:endParaRPr lang="sk-SK"/>
          </a:p>
        </p:txBody>
      </p:sp>
      <p:sp>
        <p:nvSpPr>
          <p:cNvPr id="5" name="Zástupný objekt pre pätu 4"/>
          <p:cNvSpPr>
            <a:spLocks noGrp="1"/>
          </p:cNvSpPr>
          <p:nvPr>
            <p:ph type="ftr" sz="quarter" idx="11"/>
          </p:nvPr>
        </p:nvSpPr>
        <p:spPr/>
        <p:txBody>
          <a:bodyPr/>
          <a:lstStyle/>
          <a:p>
            <a:endParaRPr lang="sk-SK"/>
          </a:p>
        </p:txBody>
      </p:sp>
      <p:sp>
        <p:nvSpPr>
          <p:cNvPr id="6" name="Zástupný objekt pre číslo snímky 5"/>
          <p:cNvSpPr>
            <a:spLocks noGrp="1"/>
          </p:cNvSpPr>
          <p:nvPr>
            <p:ph type="sldNum" sz="quarter" idx="12"/>
          </p:nvPr>
        </p:nvSpPr>
        <p:spPr/>
        <p:txBody>
          <a:bodyPr/>
          <a:lstStyle/>
          <a:p>
            <a:fld id="{F3FC6E11-35C4-43A1-BC73-313C6B55871D}" type="slidenum">
              <a:rPr lang="sk-SK" smtClean="0"/>
              <a:t>‹#›</a:t>
            </a:fld>
            <a:endParaRPr lang="sk-SK"/>
          </a:p>
        </p:txBody>
      </p:sp>
    </p:spTree>
    <p:extLst>
      <p:ext uri="{BB962C8B-B14F-4D97-AF65-F5344CB8AC3E}">
        <p14:creationId xmlns:p14="http://schemas.microsoft.com/office/powerpoint/2010/main" val="325032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objekt pre obsah 2"/>
          <p:cNvSpPr>
            <a:spLocks noGrp="1"/>
          </p:cNvSpPr>
          <p:nvPr>
            <p:ph idx="1"/>
          </p:nvPr>
        </p:nvSpPr>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objekt pre dátum 3"/>
          <p:cNvSpPr>
            <a:spLocks noGrp="1"/>
          </p:cNvSpPr>
          <p:nvPr>
            <p:ph type="dt" sz="half" idx="10"/>
          </p:nvPr>
        </p:nvSpPr>
        <p:spPr/>
        <p:txBody>
          <a:bodyPr/>
          <a:lstStyle/>
          <a:p>
            <a:fld id="{2506160D-D3C5-4DEE-9C57-B1803518047C}" type="datetimeFigureOut">
              <a:rPr lang="sk-SK" smtClean="0"/>
              <a:t>10. 3. 2025</a:t>
            </a:fld>
            <a:endParaRPr lang="sk-SK"/>
          </a:p>
        </p:txBody>
      </p:sp>
      <p:sp>
        <p:nvSpPr>
          <p:cNvPr id="5" name="Zástupný objekt pre pätu 4"/>
          <p:cNvSpPr>
            <a:spLocks noGrp="1"/>
          </p:cNvSpPr>
          <p:nvPr>
            <p:ph type="ftr" sz="quarter" idx="11"/>
          </p:nvPr>
        </p:nvSpPr>
        <p:spPr/>
        <p:txBody>
          <a:bodyPr/>
          <a:lstStyle/>
          <a:p>
            <a:endParaRPr lang="sk-SK"/>
          </a:p>
        </p:txBody>
      </p:sp>
      <p:sp>
        <p:nvSpPr>
          <p:cNvPr id="6" name="Zástupný objekt pre číslo snímky 5"/>
          <p:cNvSpPr>
            <a:spLocks noGrp="1"/>
          </p:cNvSpPr>
          <p:nvPr>
            <p:ph type="sldNum" sz="quarter" idx="12"/>
          </p:nvPr>
        </p:nvSpPr>
        <p:spPr/>
        <p:txBody>
          <a:bodyPr/>
          <a:lstStyle/>
          <a:p>
            <a:fld id="{F3FC6E11-35C4-43A1-BC73-313C6B55871D}" type="slidenum">
              <a:rPr lang="sk-SK" smtClean="0"/>
              <a:t>‹#›</a:t>
            </a:fld>
            <a:endParaRPr lang="sk-SK"/>
          </a:p>
        </p:txBody>
      </p:sp>
    </p:spTree>
    <p:extLst>
      <p:ext uri="{BB962C8B-B14F-4D97-AF65-F5344CB8AC3E}">
        <p14:creationId xmlns:p14="http://schemas.microsoft.com/office/powerpoint/2010/main" val="561469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sk-SK" smtClean="0"/>
              <a:t>Upravte štýly predlohy textu</a:t>
            </a:r>
            <a:endParaRPr lang="sk-SK"/>
          </a:p>
        </p:txBody>
      </p:sp>
      <p:sp>
        <p:nvSpPr>
          <p:cNvPr id="3" name="Zástupný objekt pre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smtClean="0"/>
              <a:t>Upraviť štýly predlohy textu</a:t>
            </a:r>
          </a:p>
        </p:txBody>
      </p:sp>
      <p:sp>
        <p:nvSpPr>
          <p:cNvPr id="4" name="Zástupný objekt pre dátum 3"/>
          <p:cNvSpPr>
            <a:spLocks noGrp="1"/>
          </p:cNvSpPr>
          <p:nvPr>
            <p:ph type="dt" sz="half" idx="10"/>
          </p:nvPr>
        </p:nvSpPr>
        <p:spPr/>
        <p:txBody>
          <a:bodyPr/>
          <a:lstStyle/>
          <a:p>
            <a:fld id="{2506160D-D3C5-4DEE-9C57-B1803518047C}" type="datetimeFigureOut">
              <a:rPr lang="sk-SK" smtClean="0"/>
              <a:t>10. 3. 2025</a:t>
            </a:fld>
            <a:endParaRPr lang="sk-SK"/>
          </a:p>
        </p:txBody>
      </p:sp>
      <p:sp>
        <p:nvSpPr>
          <p:cNvPr id="5" name="Zástupný objekt pre pätu 4"/>
          <p:cNvSpPr>
            <a:spLocks noGrp="1"/>
          </p:cNvSpPr>
          <p:nvPr>
            <p:ph type="ftr" sz="quarter" idx="11"/>
          </p:nvPr>
        </p:nvSpPr>
        <p:spPr/>
        <p:txBody>
          <a:bodyPr/>
          <a:lstStyle/>
          <a:p>
            <a:endParaRPr lang="sk-SK"/>
          </a:p>
        </p:txBody>
      </p:sp>
      <p:sp>
        <p:nvSpPr>
          <p:cNvPr id="6" name="Zástupný objekt pre číslo snímky 5"/>
          <p:cNvSpPr>
            <a:spLocks noGrp="1"/>
          </p:cNvSpPr>
          <p:nvPr>
            <p:ph type="sldNum" sz="quarter" idx="12"/>
          </p:nvPr>
        </p:nvSpPr>
        <p:spPr/>
        <p:txBody>
          <a:bodyPr/>
          <a:lstStyle/>
          <a:p>
            <a:fld id="{F3FC6E11-35C4-43A1-BC73-313C6B55871D}" type="slidenum">
              <a:rPr lang="sk-SK" smtClean="0"/>
              <a:t>‹#›</a:t>
            </a:fld>
            <a:endParaRPr lang="sk-SK"/>
          </a:p>
        </p:txBody>
      </p:sp>
    </p:spTree>
    <p:extLst>
      <p:ext uri="{BB962C8B-B14F-4D97-AF65-F5344CB8AC3E}">
        <p14:creationId xmlns:p14="http://schemas.microsoft.com/office/powerpoint/2010/main" val="842761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objekt pre obsah 2"/>
          <p:cNvSpPr>
            <a:spLocks noGrp="1"/>
          </p:cNvSpPr>
          <p:nvPr>
            <p:ph sz="half" idx="1"/>
          </p:nvPr>
        </p:nvSpPr>
        <p:spPr>
          <a:xfrm>
            <a:off x="838200" y="1825625"/>
            <a:ext cx="5181600" cy="4351338"/>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objekt pre obsah 3"/>
          <p:cNvSpPr>
            <a:spLocks noGrp="1"/>
          </p:cNvSpPr>
          <p:nvPr>
            <p:ph sz="half" idx="2"/>
          </p:nvPr>
        </p:nvSpPr>
        <p:spPr>
          <a:xfrm>
            <a:off x="6172200" y="1825625"/>
            <a:ext cx="5181600" cy="4351338"/>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objekt pre dátum 4"/>
          <p:cNvSpPr>
            <a:spLocks noGrp="1"/>
          </p:cNvSpPr>
          <p:nvPr>
            <p:ph type="dt" sz="half" idx="10"/>
          </p:nvPr>
        </p:nvSpPr>
        <p:spPr/>
        <p:txBody>
          <a:bodyPr/>
          <a:lstStyle/>
          <a:p>
            <a:fld id="{2506160D-D3C5-4DEE-9C57-B1803518047C}" type="datetimeFigureOut">
              <a:rPr lang="sk-SK" smtClean="0"/>
              <a:t>10. 3. 2025</a:t>
            </a:fld>
            <a:endParaRPr lang="sk-SK"/>
          </a:p>
        </p:txBody>
      </p:sp>
      <p:sp>
        <p:nvSpPr>
          <p:cNvPr id="6" name="Zástupný objekt pre pätu 5"/>
          <p:cNvSpPr>
            <a:spLocks noGrp="1"/>
          </p:cNvSpPr>
          <p:nvPr>
            <p:ph type="ftr" sz="quarter" idx="11"/>
          </p:nvPr>
        </p:nvSpPr>
        <p:spPr/>
        <p:txBody>
          <a:bodyPr/>
          <a:lstStyle/>
          <a:p>
            <a:endParaRPr lang="sk-SK"/>
          </a:p>
        </p:txBody>
      </p:sp>
      <p:sp>
        <p:nvSpPr>
          <p:cNvPr id="7" name="Zástupný objekt pre číslo snímky 6"/>
          <p:cNvSpPr>
            <a:spLocks noGrp="1"/>
          </p:cNvSpPr>
          <p:nvPr>
            <p:ph type="sldNum" sz="quarter" idx="12"/>
          </p:nvPr>
        </p:nvSpPr>
        <p:spPr/>
        <p:txBody>
          <a:bodyPr/>
          <a:lstStyle/>
          <a:p>
            <a:fld id="{F3FC6E11-35C4-43A1-BC73-313C6B55871D}" type="slidenum">
              <a:rPr lang="sk-SK" smtClean="0"/>
              <a:t>‹#›</a:t>
            </a:fld>
            <a:endParaRPr lang="sk-SK"/>
          </a:p>
        </p:txBody>
      </p:sp>
    </p:spTree>
    <p:extLst>
      <p:ext uri="{BB962C8B-B14F-4D97-AF65-F5344CB8AC3E}">
        <p14:creationId xmlns:p14="http://schemas.microsoft.com/office/powerpoint/2010/main" val="2601601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sk-SK" smtClean="0"/>
              <a:t>Upravte štýly predlohy textu</a:t>
            </a:r>
            <a:endParaRPr lang="sk-SK"/>
          </a:p>
        </p:txBody>
      </p:sp>
      <p:sp>
        <p:nvSpPr>
          <p:cNvPr id="3" name="Zástupný objekt pre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4" name="Zástupný objekt pre obsah 3"/>
          <p:cNvSpPr>
            <a:spLocks noGrp="1"/>
          </p:cNvSpPr>
          <p:nvPr>
            <p:ph sz="half" idx="2"/>
          </p:nvPr>
        </p:nvSpPr>
        <p:spPr>
          <a:xfrm>
            <a:off x="839788" y="2505075"/>
            <a:ext cx="5157787" cy="3684588"/>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objekt pre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6" name="Zástupný objekt pre obsah 5"/>
          <p:cNvSpPr>
            <a:spLocks noGrp="1"/>
          </p:cNvSpPr>
          <p:nvPr>
            <p:ph sz="quarter" idx="4"/>
          </p:nvPr>
        </p:nvSpPr>
        <p:spPr>
          <a:xfrm>
            <a:off x="6172200" y="2505075"/>
            <a:ext cx="5183188" cy="3684588"/>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7" name="Zástupný objekt pre dátum 6"/>
          <p:cNvSpPr>
            <a:spLocks noGrp="1"/>
          </p:cNvSpPr>
          <p:nvPr>
            <p:ph type="dt" sz="half" idx="10"/>
          </p:nvPr>
        </p:nvSpPr>
        <p:spPr/>
        <p:txBody>
          <a:bodyPr/>
          <a:lstStyle/>
          <a:p>
            <a:fld id="{2506160D-D3C5-4DEE-9C57-B1803518047C}" type="datetimeFigureOut">
              <a:rPr lang="sk-SK" smtClean="0"/>
              <a:t>10. 3. 2025</a:t>
            </a:fld>
            <a:endParaRPr lang="sk-SK"/>
          </a:p>
        </p:txBody>
      </p:sp>
      <p:sp>
        <p:nvSpPr>
          <p:cNvPr id="8" name="Zástupný objekt pre pätu 7"/>
          <p:cNvSpPr>
            <a:spLocks noGrp="1"/>
          </p:cNvSpPr>
          <p:nvPr>
            <p:ph type="ftr" sz="quarter" idx="11"/>
          </p:nvPr>
        </p:nvSpPr>
        <p:spPr/>
        <p:txBody>
          <a:bodyPr/>
          <a:lstStyle/>
          <a:p>
            <a:endParaRPr lang="sk-SK"/>
          </a:p>
        </p:txBody>
      </p:sp>
      <p:sp>
        <p:nvSpPr>
          <p:cNvPr id="9" name="Zástupný objekt pre číslo snímky 8"/>
          <p:cNvSpPr>
            <a:spLocks noGrp="1"/>
          </p:cNvSpPr>
          <p:nvPr>
            <p:ph type="sldNum" sz="quarter" idx="12"/>
          </p:nvPr>
        </p:nvSpPr>
        <p:spPr/>
        <p:txBody>
          <a:bodyPr/>
          <a:lstStyle/>
          <a:p>
            <a:fld id="{F3FC6E11-35C4-43A1-BC73-313C6B55871D}" type="slidenum">
              <a:rPr lang="sk-SK" smtClean="0"/>
              <a:t>‹#›</a:t>
            </a:fld>
            <a:endParaRPr lang="sk-SK"/>
          </a:p>
        </p:txBody>
      </p:sp>
    </p:spTree>
    <p:extLst>
      <p:ext uri="{BB962C8B-B14F-4D97-AF65-F5344CB8AC3E}">
        <p14:creationId xmlns:p14="http://schemas.microsoft.com/office/powerpoint/2010/main" val="3310136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objekt pre dátum 2"/>
          <p:cNvSpPr>
            <a:spLocks noGrp="1"/>
          </p:cNvSpPr>
          <p:nvPr>
            <p:ph type="dt" sz="half" idx="10"/>
          </p:nvPr>
        </p:nvSpPr>
        <p:spPr/>
        <p:txBody>
          <a:bodyPr/>
          <a:lstStyle/>
          <a:p>
            <a:fld id="{2506160D-D3C5-4DEE-9C57-B1803518047C}" type="datetimeFigureOut">
              <a:rPr lang="sk-SK" smtClean="0"/>
              <a:t>10. 3. 2025</a:t>
            </a:fld>
            <a:endParaRPr lang="sk-SK"/>
          </a:p>
        </p:txBody>
      </p:sp>
      <p:sp>
        <p:nvSpPr>
          <p:cNvPr id="4" name="Zástupný objekt pre pätu 3"/>
          <p:cNvSpPr>
            <a:spLocks noGrp="1"/>
          </p:cNvSpPr>
          <p:nvPr>
            <p:ph type="ftr" sz="quarter" idx="11"/>
          </p:nvPr>
        </p:nvSpPr>
        <p:spPr/>
        <p:txBody>
          <a:bodyPr/>
          <a:lstStyle/>
          <a:p>
            <a:endParaRPr lang="sk-SK"/>
          </a:p>
        </p:txBody>
      </p:sp>
      <p:sp>
        <p:nvSpPr>
          <p:cNvPr id="5" name="Zástupný objekt pre číslo snímky 4"/>
          <p:cNvSpPr>
            <a:spLocks noGrp="1"/>
          </p:cNvSpPr>
          <p:nvPr>
            <p:ph type="sldNum" sz="quarter" idx="12"/>
          </p:nvPr>
        </p:nvSpPr>
        <p:spPr/>
        <p:txBody>
          <a:bodyPr/>
          <a:lstStyle/>
          <a:p>
            <a:fld id="{F3FC6E11-35C4-43A1-BC73-313C6B55871D}" type="slidenum">
              <a:rPr lang="sk-SK" smtClean="0"/>
              <a:t>‹#›</a:t>
            </a:fld>
            <a:endParaRPr lang="sk-SK"/>
          </a:p>
        </p:txBody>
      </p:sp>
    </p:spTree>
    <p:extLst>
      <p:ext uri="{BB962C8B-B14F-4D97-AF65-F5344CB8AC3E}">
        <p14:creationId xmlns:p14="http://schemas.microsoft.com/office/powerpoint/2010/main" val="3990254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p:cNvSpPr>
            <a:spLocks noGrp="1"/>
          </p:cNvSpPr>
          <p:nvPr>
            <p:ph type="dt" sz="half" idx="10"/>
          </p:nvPr>
        </p:nvSpPr>
        <p:spPr/>
        <p:txBody>
          <a:bodyPr/>
          <a:lstStyle/>
          <a:p>
            <a:fld id="{2506160D-D3C5-4DEE-9C57-B1803518047C}" type="datetimeFigureOut">
              <a:rPr lang="sk-SK" smtClean="0"/>
              <a:t>10. 3. 2025</a:t>
            </a:fld>
            <a:endParaRPr lang="sk-SK"/>
          </a:p>
        </p:txBody>
      </p:sp>
      <p:sp>
        <p:nvSpPr>
          <p:cNvPr id="3" name="Zástupný objekt pre pätu 2"/>
          <p:cNvSpPr>
            <a:spLocks noGrp="1"/>
          </p:cNvSpPr>
          <p:nvPr>
            <p:ph type="ftr" sz="quarter" idx="11"/>
          </p:nvPr>
        </p:nvSpPr>
        <p:spPr/>
        <p:txBody>
          <a:bodyPr/>
          <a:lstStyle/>
          <a:p>
            <a:endParaRPr lang="sk-SK"/>
          </a:p>
        </p:txBody>
      </p:sp>
      <p:sp>
        <p:nvSpPr>
          <p:cNvPr id="4" name="Zástupný objekt pre číslo snímky 3"/>
          <p:cNvSpPr>
            <a:spLocks noGrp="1"/>
          </p:cNvSpPr>
          <p:nvPr>
            <p:ph type="sldNum" sz="quarter" idx="12"/>
          </p:nvPr>
        </p:nvSpPr>
        <p:spPr/>
        <p:txBody>
          <a:bodyPr/>
          <a:lstStyle/>
          <a:p>
            <a:fld id="{F3FC6E11-35C4-43A1-BC73-313C6B55871D}" type="slidenum">
              <a:rPr lang="sk-SK" smtClean="0"/>
              <a:t>‹#›</a:t>
            </a:fld>
            <a:endParaRPr lang="sk-SK"/>
          </a:p>
        </p:txBody>
      </p:sp>
    </p:spTree>
    <p:extLst>
      <p:ext uri="{BB962C8B-B14F-4D97-AF65-F5344CB8AC3E}">
        <p14:creationId xmlns:p14="http://schemas.microsoft.com/office/powerpoint/2010/main" val="480133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sk-SK" smtClean="0"/>
              <a:t>Upravte štýly predlohy textu</a:t>
            </a:r>
            <a:endParaRPr lang="sk-SK"/>
          </a:p>
        </p:txBody>
      </p:sp>
      <p:sp>
        <p:nvSpPr>
          <p:cNvPr id="3" name="Zástupný objekt pre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objekt pre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Upraviť štýly predlohy textu</a:t>
            </a:r>
          </a:p>
        </p:txBody>
      </p:sp>
      <p:sp>
        <p:nvSpPr>
          <p:cNvPr id="5" name="Zástupný objekt pre dátum 4"/>
          <p:cNvSpPr>
            <a:spLocks noGrp="1"/>
          </p:cNvSpPr>
          <p:nvPr>
            <p:ph type="dt" sz="half" idx="10"/>
          </p:nvPr>
        </p:nvSpPr>
        <p:spPr/>
        <p:txBody>
          <a:bodyPr/>
          <a:lstStyle/>
          <a:p>
            <a:fld id="{2506160D-D3C5-4DEE-9C57-B1803518047C}" type="datetimeFigureOut">
              <a:rPr lang="sk-SK" smtClean="0"/>
              <a:t>10. 3. 2025</a:t>
            </a:fld>
            <a:endParaRPr lang="sk-SK"/>
          </a:p>
        </p:txBody>
      </p:sp>
      <p:sp>
        <p:nvSpPr>
          <p:cNvPr id="6" name="Zástupný objekt pre pätu 5"/>
          <p:cNvSpPr>
            <a:spLocks noGrp="1"/>
          </p:cNvSpPr>
          <p:nvPr>
            <p:ph type="ftr" sz="quarter" idx="11"/>
          </p:nvPr>
        </p:nvSpPr>
        <p:spPr/>
        <p:txBody>
          <a:bodyPr/>
          <a:lstStyle/>
          <a:p>
            <a:endParaRPr lang="sk-SK"/>
          </a:p>
        </p:txBody>
      </p:sp>
      <p:sp>
        <p:nvSpPr>
          <p:cNvPr id="7" name="Zástupný objekt pre číslo snímky 6"/>
          <p:cNvSpPr>
            <a:spLocks noGrp="1"/>
          </p:cNvSpPr>
          <p:nvPr>
            <p:ph type="sldNum" sz="quarter" idx="12"/>
          </p:nvPr>
        </p:nvSpPr>
        <p:spPr/>
        <p:txBody>
          <a:bodyPr/>
          <a:lstStyle/>
          <a:p>
            <a:fld id="{F3FC6E11-35C4-43A1-BC73-313C6B55871D}" type="slidenum">
              <a:rPr lang="sk-SK" smtClean="0"/>
              <a:t>‹#›</a:t>
            </a:fld>
            <a:endParaRPr lang="sk-SK"/>
          </a:p>
        </p:txBody>
      </p:sp>
    </p:spTree>
    <p:extLst>
      <p:ext uri="{BB962C8B-B14F-4D97-AF65-F5344CB8AC3E}">
        <p14:creationId xmlns:p14="http://schemas.microsoft.com/office/powerpoint/2010/main" val="322866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sk-SK" smtClean="0"/>
              <a:t>Upravte štýly predlohy textu</a:t>
            </a:r>
            <a:endParaRPr lang="sk-SK"/>
          </a:p>
        </p:txBody>
      </p:sp>
      <p:sp>
        <p:nvSpPr>
          <p:cNvPr id="3" name="Zástupný objekt pre obrázo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objekt pre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Upraviť štýly predlohy textu</a:t>
            </a:r>
          </a:p>
        </p:txBody>
      </p:sp>
      <p:sp>
        <p:nvSpPr>
          <p:cNvPr id="5" name="Zástupný objekt pre dátum 4"/>
          <p:cNvSpPr>
            <a:spLocks noGrp="1"/>
          </p:cNvSpPr>
          <p:nvPr>
            <p:ph type="dt" sz="half" idx="10"/>
          </p:nvPr>
        </p:nvSpPr>
        <p:spPr/>
        <p:txBody>
          <a:bodyPr/>
          <a:lstStyle/>
          <a:p>
            <a:fld id="{2506160D-D3C5-4DEE-9C57-B1803518047C}" type="datetimeFigureOut">
              <a:rPr lang="sk-SK" smtClean="0"/>
              <a:t>10. 3. 2025</a:t>
            </a:fld>
            <a:endParaRPr lang="sk-SK"/>
          </a:p>
        </p:txBody>
      </p:sp>
      <p:sp>
        <p:nvSpPr>
          <p:cNvPr id="6" name="Zástupný objekt pre pätu 5"/>
          <p:cNvSpPr>
            <a:spLocks noGrp="1"/>
          </p:cNvSpPr>
          <p:nvPr>
            <p:ph type="ftr" sz="quarter" idx="11"/>
          </p:nvPr>
        </p:nvSpPr>
        <p:spPr/>
        <p:txBody>
          <a:bodyPr/>
          <a:lstStyle/>
          <a:p>
            <a:endParaRPr lang="sk-SK"/>
          </a:p>
        </p:txBody>
      </p:sp>
      <p:sp>
        <p:nvSpPr>
          <p:cNvPr id="7" name="Zástupný objekt pre číslo snímky 6"/>
          <p:cNvSpPr>
            <a:spLocks noGrp="1"/>
          </p:cNvSpPr>
          <p:nvPr>
            <p:ph type="sldNum" sz="quarter" idx="12"/>
          </p:nvPr>
        </p:nvSpPr>
        <p:spPr/>
        <p:txBody>
          <a:bodyPr/>
          <a:lstStyle/>
          <a:p>
            <a:fld id="{F3FC6E11-35C4-43A1-BC73-313C6B55871D}" type="slidenum">
              <a:rPr lang="sk-SK" smtClean="0"/>
              <a:t>‹#›</a:t>
            </a:fld>
            <a:endParaRPr lang="sk-SK"/>
          </a:p>
        </p:txBody>
      </p:sp>
    </p:spTree>
    <p:extLst>
      <p:ext uri="{BB962C8B-B14F-4D97-AF65-F5344CB8AC3E}">
        <p14:creationId xmlns:p14="http://schemas.microsoft.com/office/powerpoint/2010/main" val="2559718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objekt pre zvislý text 2"/>
          <p:cNvSpPr>
            <a:spLocks noGrp="1"/>
          </p:cNvSpPr>
          <p:nvPr>
            <p:ph type="body" orient="vert" idx="1"/>
          </p:nvPr>
        </p:nvSpPr>
        <p:spPr/>
        <p:txBody>
          <a:bodyPr vert="eaVert"/>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objekt pre dátum 3"/>
          <p:cNvSpPr>
            <a:spLocks noGrp="1"/>
          </p:cNvSpPr>
          <p:nvPr>
            <p:ph type="dt" sz="half" idx="10"/>
          </p:nvPr>
        </p:nvSpPr>
        <p:spPr/>
        <p:txBody>
          <a:bodyPr/>
          <a:lstStyle/>
          <a:p>
            <a:fld id="{2506160D-D3C5-4DEE-9C57-B1803518047C}" type="datetimeFigureOut">
              <a:rPr lang="sk-SK" smtClean="0"/>
              <a:t>10. 3. 2025</a:t>
            </a:fld>
            <a:endParaRPr lang="sk-SK"/>
          </a:p>
        </p:txBody>
      </p:sp>
      <p:sp>
        <p:nvSpPr>
          <p:cNvPr id="5" name="Zástupný objekt pre pätu 4"/>
          <p:cNvSpPr>
            <a:spLocks noGrp="1"/>
          </p:cNvSpPr>
          <p:nvPr>
            <p:ph type="ftr" sz="quarter" idx="11"/>
          </p:nvPr>
        </p:nvSpPr>
        <p:spPr/>
        <p:txBody>
          <a:bodyPr/>
          <a:lstStyle/>
          <a:p>
            <a:endParaRPr lang="sk-SK"/>
          </a:p>
        </p:txBody>
      </p:sp>
      <p:sp>
        <p:nvSpPr>
          <p:cNvPr id="6" name="Zástupný objekt pre číslo snímky 5"/>
          <p:cNvSpPr>
            <a:spLocks noGrp="1"/>
          </p:cNvSpPr>
          <p:nvPr>
            <p:ph type="sldNum" sz="quarter" idx="12"/>
          </p:nvPr>
        </p:nvSpPr>
        <p:spPr/>
        <p:txBody>
          <a:bodyPr/>
          <a:lstStyle/>
          <a:p>
            <a:fld id="{F3FC6E11-35C4-43A1-BC73-313C6B55871D}" type="slidenum">
              <a:rPr lang="sk-SK" smtClean="0"/>
              <a:t>‹#›</a:t>
            </a:fld>
            <a:endParaRPr lang="sk-SK"/>
          </a:p>
        </p:txBody>
      </p:sp>
    </p:spTree>
    <p:extLst>
      <p:ext uri="{BB962C8B-B14F-4D97-AF65-F5344CB8AC3E}">
        <p14:creationId xmlns:p14="http://schemas.microsoft.com/office/powerpoint/2010/main" val="1121099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8724900" y="365125"/>
            <a:ext cx="2628900" cy="5811838"/>
          </a:xfrm>
        </p:spPr>
        <p:txBody>
          <a:bodyPr vert="eaVert"/>
          <a:lstStyle/>
          <a:p>
            <a:r>
              <a:rPr lang="sk-SK" smtClean="0"/>
              <a:t>Upravte štýly predlohy textu</a:t>
            </a:r>
            <a:endParaRPr lang="sk-SK"/>
          </a:p>
        </p:txBody>
      </p:sp>
      <p:sp>
        <p:nvSpPr>
          <p:cNvPr id="3" name="Zástupný objekt pre zvislý text 2"/>
          <p:cNvSpPr>
            <a:spLocks noGrp="1"/>
          </p:cNvSpPr>
          <p:nvPr>
            <p:ph type="body" orient="vert" idx="1"/>
          </p:nvPr>
        </p:nvSpPr>
        <p:spPr>
          <a:xfrm>
            <a:off x="838200" y="365125"/>
            <a:ext cx="7734300" cy="5811838"/>
          </a:xfrm>
        </p:spPr>
        <p:txBody>
          <a:bodyPr vert="eaVert"/>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objekt pre dátum 3"/>
          <p:cNvSpPr>
            <a:spLocks noGrp="1"/>
          </p:cNvSpPr>
          <p:nvPr>
            <p:ph type="dt" sz="half" idx="10"/>
          </p:nvPr>
        </p:nvSpPr>
        <p:spPr/>
        <p:txBody>
          <a:bodyPr/>
          <a:lstStyle/>
          <a:p>
            <a:fld id="{2506160D-D3C5-4DEE-9C57-B1803518047C}" type="datetimeFigureOut">
              <a:rPr lang="sk-SK" smtClean="0"/>
              <a:t>10. 3. 2025</a:t>
            </a:fld>
            <a:endParaRPr lang="sk-SK"/>
          </a:p>
        </p:txBody>
      </p:sp>
      <p:sp>
        <p:nvSpPr>
          <p:cNvPr id="5" name="Zástupný objekt pre pätu 4"/>
          <p:cNvSpPr>
            <a:spLocks noGrp="1"/>
          </p:cNvSpPr>
          <p:nvPr>
            <p:ph type="ftr" sz="quarter" idx="11"/>
          </p:nvPr>
        </p:nvSpPr>
        <p:spPr/>
        <p:txBody>
          <a:bodyPr/>
          <a:lstStyle/>
          <a:p>
            <a:endParaRPr lang="sk-SK"/>
          </a:p>
        </p:txBody>
      </p:sp>
      <p:sp>
        <p:nvSpPr>
          <p:cNvPr id="6" name="Zástupný objekt pre číslo snímky 5"/>
          <p:cNvSpPr>
            <a:spLocks noGrp="1"/>
          </p:cNvSpPr>
          <p:nvPr>
            <p:ph type="sldNum" sz="quarter" idx="12"/>
          </p:nvPr>
        </p:nvSpPr>
        <p:spPr/>
        <p:txBody>
          <a:bodyPr/>
          <a:lstStyle/>
          <a:p>
            <a:fld id="{F3FC6E11-35C4-43A1-BC73-313C6B55871D}" type="slidenum">
              <a:rPr lang="sk-SK" smtClean="0"/>
              <a:t>‹#›</a:t>
            </a:fld>
            <a:endParaRPr lang="sk-SK"/>
          </a:p>
        </p:txBody>
      </p:sp>
    </p:spTree>
    <p:extLst>
      <p:ext uri="{BB962C8B-B14F-4D97-AF65-F5344CB8AC3E}">
        <p14:creationId xmlns:p14="http://schemas.microsoft.com/office/powerpoint/2010/main" val="4148219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smtClean="0"/>
              <a:t>Upravte štýly predlohy textu</a:t>
            </a:r>
            <a:endParaRPr lang="sk-SK"/>
          </a:p>
        </p:txBody>
      </p:sp>
      <p:sp>
        <p:nvSpPr>
          <p:cNvPr id="3" name="Zástupný objekt pre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objekt pre dá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06160D-D3C5-4DEE-9C57-B1803518047C}" type="datetimeFigureOut">
              <a:rPr lang="sk-SK" smtClean="0"/>
              <a:t>10. 3. 2025</a:t>
            </a:fld>
            <a:endParaRPr lang="sk-SK"/>
          </a:p>
        </p:txBody>
      </p:sp>
      <p:sp>
        <p:nvSpPr>
          <p:cNvPr id="5" name="Zástupný objekt pre pät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objekt pre číslo snímky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FC6E11-35C4-43A1-BC73-313C6B55871D}" type="slidenum">
              <a:rPr lang="sk-SK" smtClean="0"/>
              <a:t>‹#›</a:t>
            </a:fld>
            <a:endParaRPr lang="sk-SK"/>
          </a:p>
        </p:txBody>
      </p:sp>
    </p:spTree>
    <p:extLst>
      <p:ext uri="{BB962C8B-B14F-4D97-AF65-F5344CB8AC3E}">
        <p14:creationId xmlns:p14="http://schemas.microsoft.com/office/powerpoint/2010/main" val="4803710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ucimesaslovencinu.sk/kategoria/lahka-narocnos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sk-SK" dirty="0" smtClean="0"/>
              <a:t>Marec – mesiac knihy</a:t>
            </a:r>
            <a:endParaRPr lang="sk-SK" dirty="0"/>
          </a:p>
        </p:txBody>
      </p:sp>
      <p:sp>
        <p:nvSpPr>
          <p:cNvPr id="3" name="Podnadpis 2"/>
          <p:cNvSpPr>
            <a:spLocks noGrp="1"/>
          </p:cNvSpPr>
          <p:nvPr>
            <p:ph type="subTitle" idx="1"/>
          </p:nvPr>
        </p:nvSpPr>
        <p:spPr/>
        <p:txBody>
          <a:bodyPr/>
          <a:lstStyle/>
          <a:p>
            <a:endParaRPr lang="sk-SK"/>
          </a:p>
        </p:txBody>
      </p:sp>
    </p:spTree>
    <p:extLst>
      <p:ext uri="{BB962C8B-B14F-4D97-AF65-F5344CB8AC3E}">
        <p14:creationId xmlns:p14="http://schemas.microsoft.com/office/powerpoint/2010/main" val="3792977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Domáca úloha</a:t>
            </a:r>
            <a:endParaRPr lang="sk-SK" dirty="0"/>
          </a:p>
        </p:txBody>
      </p:sp>
      <p:sp>
        <p:nvSpPr>
          <p:cNvPr id="3" name="Zástupný objekt pre obsah 2"/>
          <p:cNvSpPr>
            <a:spLocks noGrp="1"/>
          </p:cNvSpPr>
          <p:nvPr>
            <p:ph idx="1"/>
          </p:nvPr>
        </p:nvSpPr>
        <p:spPr>
          <a:xfrm>
            <a:off x="838200" y="1825625"/>
            <a:ext cx="10515600" cy="4832870"/>
          </a:xfrm>
        </p:spPr>
        <p:txBody>
          <a:bodyPr>
            <a:normAutofit fontScale="77500" lnSpcReduction="20000"/>
          </a:bodyPr>
          <a:lstStyle/>
          <a:p>
            <a:r>
              <a:rPr lang="sk-SK" dirty="0">
                <a:hlinkClick r:id="rId2"/>
              </a:rPr>
              <a:t>https://www.ucimesaslovencinu.sk/kategoria/lahka-narocnost</a:t>
            </a:r>
            <a:endParaRPr lang="sk-SK" dirty="0"/>
          </a:p>
          <a:p>
            <a:r>
              <a:rPr lang="sk-SK" dirty="0" smtClean="0"/>
              <a:t>január</a:t>
            </a:r>
          </a:p>
          <a:p>
            <a:r>
              <a:rPr lang="sk-SK" dirty="0" smtClean="0"/>
              <a:t>február</a:t>
            </a:r>
          </a:p>
          <a:p>
            <a:r>
              <a:rPr lang="sk-SK" b="1" dirty="0" smtClean="0"/>
              <a:t>marec – mesiac knihy</a:t>
            </a:r>
          </a:p>
          <a:p>
            <a:r>
              <a:rPr lang="sk-SK" dirty="0" smtClean="0"/>
              <a:t>apríl</a:t>
            </a:r>
          </a:p>
          <a:p>
            <a:r>
              <a:rPr lang="sk-SK" dirty="0" smtClean="0"/>
              <a:t>máj</a:t>
            </a:r>
          </a:p>
          <a:p>
            <a:r>
              <a:rPr lang="sk-SK" dirty="0" smtClean="0"/>
              <a:t>jún</a:t>
            </a:r>
          </a:p>
          <a:p>
            <a:r>
              <a:rPr lang="sk-SK" dirty="0" smtClean="0"/>
              <a:t>júl</a:t>
            </a:r>
          </a:p>
          <a:p>
            <a:r>
              <a:rPr lang="sk-SK" dirty="0" smtClean="0"/>
              <a:t>august</a:t>
            </a:r>
          </a:p>
          <a:p>
            <a:r>
              <a:rPr lang="sk-SK" dirty="0" smtClean="0"/>
              <a:t>september</a:t>
            </a:r>
          </a:p>
          <a:p>
            <a:r>
              <a:rPr lang="sk-SK" dirty="0" smtClean="0"/>
              <a:t>október</a:t>
            </a:r>
          </a:p>
          <a:p>
            <a:r>
              <a:rPr lang="sk-SK" dirty="0" smtClean="0"/>
              <a:t>november</a:t>
            </a:r>
          </a:p>
          <a:p>
            <a:r>
              <a:rPr lang="sk-SK" dirty="0" smtClean="0"/>
              <a:t>december</a:t>
            </a:r>
            <a:endParaRPr lang="sk-SK" dirty="0"/>
          </a:p>
        </p:txBody>
      </p:sp>
    </p:spTree>
    <p:extLst>
      <p:ext uri="{BB962C8B-B14F-4D97-AF65-F5344CB8AC3E}">
        <p14:creationId xmlns:p14="http://schemas.microsoft.com/office/powerpoint/2010/main" val="2144375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Otázky na výber</a:t>
            </a:r>
            <a:endParaRPr lang="sk-SK" dirty="0"/>
          </a:p>
        </p:txBody>
      </p:sp>
      <p:sp>
        <p:nvSpPr>
          <p:cNvPr id="3" name="Zástupný objekt pre obsah 2"/>
          <p:cNvSpPr>
            <a:spLocks noGrp="1"/>
          </p:cNvSpPr>
          <p:nvPr>
            <p:ph idx="1"/>
          </p:nvPr>
        </p:nvSpPr>
        <p:spPr/>
        <p:txBody>
          <a:bodyPr/>
          <a:lstStyle/>
          <a:p>
            <a:pPr marL="0" indent="0">
              <a:buNone/>
            </a:pPr>
            <a:r>
              <a:rPr lang="sk-SK" dirty="0" smtClean="0"/>
              <a:t>A Prečo práve marec je mesiacom knihy?</a:t>
            </a:r>
          </a:p>
          <a:p>
            <a:pPr marL="0" indent="0">
              <a:buNone/>
            </a:pPr>
            <a:r>
              <a:rPr lang="sk-SK" dirty="0" smtClean="0"/>
              <a:t>B Prečo je dobré čítať?</a:t>
            </a:r>
          </a:p>
          <a:p>
            <a:pPr marL="0" indent="0">
              <a:buNone/>
            </a:pPr>
            <a:r>
              <a:rPr lang="sk-SK" dirty="0" smtClean="0"/>
              <a:t>C Ako sa knihy zmenili?</a:t>
            </a:r>
          </a:p>
          <a:p>
            <a:pPr marL="0" indent="0">
              <a:buNone/>
            </a:pPr>
            <a:r>
              <a:rPr lang="sk-SK" dirty="0" smtClean="0"/>
              <a:t>D Je aj čítanie kníh ovplyvnené módou?</a:t>
            </a:r>
            <a:endParaRPr lang="sk-SK" dirty="0"/>
          </a:p>
        </p:txBody>
      </p:sp>
    </p:spTree>
    <p:extLst>
      <p:ext uri="{BB962C8B-B14F-4D97-AF65-F5344CB8AC3E}">
        <p14:creationId xmlns:p14="http://schemas.microsoft.com/office/powerpoint/2010/main" val="24650451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994" y="1151140"/>
            <a:ext cx="10058400" cy="4797458"/>
          </a:xfrm>
          <a:prstGeom prst="rect">
            <a:avLst/>
          </a:prstGeom>
        </p:spPr>
      </p:pic>
    </p:spTree>
    <p:extLst>
      <p:ext uri="{BB962C8B-B14F-4D97-AF65-F5344CB8AC3E}">
        <p14:creationId xmlns:p14="http://schemas.microsoft.com/office/powerpoint/2010/main" val="14831041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effectLst/>
              </a:rPr>
              <a:t>Matej </a:t>
            </a:r>
            <a:r>
              <a:rPr lang="sk-SK" dirty="0" err="1" smtClean="0">
                <a:effectLst/>
              </a:rPr>
              <a:t>Hrebenda</a:t>
            </a:r>
            <a:endParaRPr lang="sk-SK" dirty="0"/>
          </a:p>
        </p:txBody>
      </p:sp>
      <p:sp>
        <p:nvSpPr>
          <p:cNvPr id="3" name="Zástupný objekt pre obsah 2"/>
          <p:cNvSpPr>
            <a:spLocks noGrp="1"/>
          </p:cNvSpPr>
          <p:nvPr>
            <p:ph idx="1"/>
          </p:nvPr>
        </p:nvSpPr>
        <p:spPr/>
        <p:txBody>
          <a:bodyPr>
            <a:normAutofit fontScale="77500" lnSpcReduction="20000"/>
          </a:bodyPr>
          <a:lstStyle/>
          <a:p>
            <a:r>
              <a:rPr lang="sk-SK" dirty="0" smtClean="0">
                <a:effectLst/>
              </a:rPr>
              <a:t>Dátum a miesto narodenia: 10. marca 1796, Rimavská Píla, Tisovec</a:t>
            </a:r>
          </a:p>
          <a:p>
            <a:r>
              <a:rPr lang="sk-SK" dirty="0" smtClean="0">
                <a:effectLst/>
              </a:rPr>
              <a:t>Dátum úmrtia: 16. marca 1880, Hačava, Hnúšťa </a:t>
            </a:r>
          </a:p>
          <a:p>
            <a:endParaRPr lang="sk-SK" dirty="0" smtClean="0">
              <a:effectLst/>
            </a:endParaRPr>
          </a:p>
          <a:p>
            <a:r>
              <a:rPr lang="sk-SK" dirty="0" smtClean="0">
                <a:effectLst/>
              </a:rPr>
              <a:t>bol slovenský ľudový spisovateľ</a:t>
            </a:r>
          </a:p>
          <a:p>
            <a:r>
              <a:rPr lang="sk-SK" dirty="0" smtClean="0">
                <a:effectLst/>
              </a:rPr>
              <a:t>zberateľ ľudových piesní a rozprávok</a:t>
            </a:r>
          </a:p>
          <a:p>
            <a:r>
              <a:rPr lang="sk-SK" dirty="0" smtClean="0"/>
              <a:t>mnohí ľudia pokladali čítanie kníh za nepotrebnú vec</a:t>
            </a:r>
          </a:p>
          <a:p>
            <a:r>
              <a:rPr lang="sk-SK" dirty="0" smtClean="0"/>
              <a:t>podľa obyčajných ľudí čítanie kníh bolo určené len vzdelancom</a:t>
            </a:r>
          </a:p>
          <a:p>
            <a:r>
              <a:rPr lang="sk-SK" dirty="0" err="1" smtClean="0"/>
              <a:t>Hrebenda</a:t>
            </a:r>
            <a:r>
              <a:rPr lang="sk-SK" dirty="0" smtClean="0"/>
              <a:t> na cestách zachraňoval knihy pred pálením, vyhodením či roztrhaním </a:t>
            </a:r>
          </a:p>
          <a:p>
            <a:r>
              <a:rPr lang="sk-SK" dirty="0" smtClean="0"/>
              <a:t>od 15 rokov bol slepý (nevidomý)</a:t>
            </a:r>
            <a:endParaRPr lang="sk-SK" dirty="0" smtClean="0">
              <a:effectLst/>
            </a:endParaRPr>
          </a:p>
          <a:p>
            <a:r>
              <a:rPr lang="sk-SK" dirty="0" smtClean="0"/>
              <a:t>napriek tomu cestoval a na cestách zbieral a roznášal knihy jednotlivcom aj inštitúciám</a:t>
            </a:r>
          </a:p>
          <a:p>
            <a:r>
              <a:rPr lang="sk-SK" dirty="0" smtClean="0">
                <a:effectLst/>
              </a:rPr>
              <a:t>ako kníhkupec rozširoval slovenské a české knihy</a:t>
            </a:r>
          </a:p>
        </p:txBody>
      </p:sp>
    </p:spTree>
    <p:extLst>
      <p:ext uri="{BB962C8B-B14F-4D97-AF65-F5344CB8AC3E}">
        <p14:creationId xmlns:p14="http://schemas.microsoft.com/office/powerpoint/2010/main" val="1568915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objekt pre obsah 2"/>
          <p:cNvSpPr>
            <a:spLocks noGrp="1"/>
          </p:cNvSpPr>
          <p:nvPr>
            <p:ph idx="1"/>
          </p:nvPr>
        </p:nvSpPr>
        <p:spPr>
          <a:xfrm>
            <a:off x="838200" y="1825625"/>
            <a:ext cx="5770418" cy="4351338"/>
          </a:xfrm>
        </p:spPr>
        <p:txBody>
          <a:bodyPr>
            <a:normAutofit lnSpcReduction="10000"/>
          </a:bodyPr>
          <a:lstStyle/>
          <a:p>
            <a:r>
              <a:rPr lang="sk-SK" dirty="0" smtClean="0"/>
              <a:t>Najpozoruhodnejšie sú na ňom oči: jasnobelasé, doširoka otvorené, ako by chceli čo najdôkladnejšie preniknúť všetkými záhadami sveta. Ale... Starec je slepý. Pri chôdzi pomáha si palicou. Jeho štíhla postava je zhrbená pod ťažkým nákladom kníh, ktoré nosí v batohu na chrbte. Predáva i požičiava knihy. To je jeho zamestnanie.</a:t>
            </a:r>
          </a:p>
          <a:p>
            <a:pPr lvl="2"/>
            <a:r>
              <a:rPr lang="sk-SK" dirty="0" smtClean="0"/>
              <a:t>Ľudo </a:t>
            </a:r>
            <a:r>
              <a:rPr lang="sk-SK" dirty="0" err="1" smtClean="0"/>
              <a:t>Zúbek</a:t>
            </a:r>
            <a:r>
              <a:rPr lang="sk-SK" dirty="0" smtClean="0"/>
              <a:t> vo svojej knihe </a:t>
            </a:r>
            <a:r>
              <a:rPr lang="sk-SK" i="1" dirty="0" smtClean="0"/>
              <a:t>V službách Mateja </a:t>
            </a:r>
            <a:r>
              <a:rPr lang="sk-SK" i="1" dirty="0" err="1" smtClean="0"/>
              <a:t>Hrebendu</a:t>
            </a:r>
            <a:endParaRPr lang="sk-SK" dirty="0"/>
          </a:p>
        </p:txBody>
      </p:sp>
      <p:pic>
        <p:nvPicPr>
          <p:cNvPr id="4" name="Obrázo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6433" y="1936086"/>
            <a:ext cx="2590800" cy="3800475"/>
          </a:xfrm>
          <a:prstGeom prst="rect">
            <a:avLst/>
          </a:prstGeom>
        </p:spPr>
      </p:pic>
    </p:spTree>
    <p:extLst>
      <p:ext uri="{BB962C8B-B14F-4D97-AF65-F5344CB8AC3E}">
        <p14:creationId xmlns:p14="http://schemas.microsoft.com/office/powerpoint/2010/main" val="2173026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5" name="Zástupný objekt pre obsah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72588" y="1621062"/>
            <a:ext cx="3801712" cy="4760463"/>
          </a:xfrm>
        </p:spPr>
      </p:pic>
      <p:sp>
        <p:nvSpPr>
          <p:cNvPr id="4" name="Zástupný objekt pre obsah 3"/>
          <p:cNvSpPr>
            <a:spLocks noGrp="1"/>
          </p:cNvSpPr>
          <p:nvPr>
            <p:ph sz="half" idx="2"/>
          </p:nvPr>
        </p:nvSpPr>
        <p:spPr/>
        <p:txBody>
          <a:bodyPr>
            <a:normAutofit fontScale="92500" lnSpcReduction="20000"/>
          </a:bodyPr>
          <a:lstStyle/>
          <a:p>
            <a:endParaRPr lang="sk-SK" i="1" dirty="0" smtClean="0"/>
          </a:p>
          <a:p>
            <a:r>
              <a:rPr lang="sk-SK" i="1" dirty="0" smtClean="0"/>
              <a:t>Nemôže slepý</a:t>
            </a:r>
            <a:r>
              <a:rPr lang="sk-SK" dirty="0" smtClean="0"/>
              <a:t/>
            </a:r>
            <a:br>
              <a:rPr lang="sk-SK" dirty="0" smtClean="0"/>
            </a:br>
            <a:r>
              <a:rPr lang="sk-SK" i="1" dirty="0" smtClean="0"/>
              <a:t>slepého viesť;</a:t>
            </a:r>
            <a:r>
              <a:rPr lang="sk-SK" dirty="0" smtClean="0"/>
              <a:t/>
            </a:r>
            <a:br>
              <a:rPr lang="sk-SK" dirty="0" smtClean="0"/>
            </a:br>
            <a:r>
              <a:rPr lang="sk-SK" i="1" dirty="0" smtClean="0"/>
              <a:t>tento slepý</a:t>
            </a:r>
            <a:r>
              <a:rPr lang="sk-SK" dirty="0" smtClean="0"/>
              <a:t/>
            </a:r>
            <a:br>
              <a:rPr lang="sk-SK" dirty="0" smtClean="0"/>
            </a:br>
            <a:r>
              <a:rPr lang="sk-SK" i="1" dirty="0" smtClean="0"/>
              <a:t>by však bol</a:t>
            </a:r>
            <a:r>
              <a:rPr lang="sk-SK" dirty="0" smtClean="0"/>
              <a:t/>
            </a:r>
            <a:br>
              <a:rPr lang="sk-SK" dirty="0" smtClean="0"/>
            </a:br>
            <a:r>
              <a:rPr lang="sk-SK" i="1" dirty="0" smtClean="0"/>
              <a:t>dobrým vodcom</a:t>
            </a:r>
            <a:r>
              <a:rPr lang="sk-SK" dirty="0" smtClean="0"/>
              <a:t/>
            </a:r>
            <a:br>
              <a:rPr lang="sk-SK" dirty="0" smtClean="0"/>
            </a:br>
            <a:r>
              <a:rPr lang="sk-SK" i="1" dirty="0" smtClean="0"/>
              <a:t>i mnohému vidomému.</a:t>
            </a:r>
            <a:endParaRPr lang="sk-SK" dirty="0" smtClean="0"/>
          </a:p>
          <a:p>
            <a:endParaRPr lang="sk-SK" dirty="0" smtClean="0"/>
          </a:p>
          <a:p>
            <a:endParaRPr lang="sk-SK" dirty="0"/>
          </a:p>
          <a:p>
            <a:pPr lvl="2"/>
            <a:r>
              <a:rPr lang="sk-SK" dirty="0" smtClean="0"/>
              <a:t>Karol Kuzmány 3. júla 1838 </a:t>
            </a:r>
          </a:p>
          <a:p>
            <a:pPr marL="0" indent="0">
              <a:buNone/>
            </a:pPr>
            <a:r>
              <a:rPr lang="sk-SK" dirty="0"/>
              <a:t/>
            </a:r>
            <a:br>
              <a:rPr lang="sk-SK" dirty="0"/>
            </a:br>
            <a:r>
              <a:rPr lang="sk-SK" dirty="0"/>
              <a:t/>
            </a:r>
            <a:br>
              <a:rPr lang="sk-SK" dirty="0"/>
            </a:br>
            <a:endParaRPr lang="sk-SK" dirty="0"/>
          </a:p>
          <a:p>
            <a:endParaRPr lang="sk-SK" dirty="0"/>
          </a:p>
        </p:txBody>
      </p:sp>
    </p:spTree>
    <p:extLst>
      <p:ext uri="{BB962C8B-B14F-4D97-AF65-F5344CB8AC3E}">
        <p14:creationId xmlns:p14="http://schemas.microsoft.com/office/powerpoint/2010/main" val="2778372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randombar(horizontal)">
                                      <p:cBhvr>
                                        <p:cTn id="7" dur="500"/>
                                        <p:tgtEl>
                                          <p:spTgt spid="4">
                                            <p:txEl>
                                              <p:pRg st="1" end="1"/>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xEl>
                                              <p:pRg st="4" end="4"/>
                                            </p:txEl>
                                          </p:spTgt>
                                        </p:tgtEl>
                                        <p:attrNameLst>
                                          <p:attrName>style.visibility</p:attrName>
                                        </p:attrNameLst>
                                      </p:cBhvr>
                                      <p:to>
                                        <p:strVal val="visible"/>
                                      </p:to>
                                    </p:set>
                                    <p:animEffect transition="in" filter="randombar(horizontal)">
                                      <p:cBhvr>
                                        <p:cTn id="10" dur="500"/>
                                        <p:tgtEl>
                                          <p:spTgt spid="4">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animEffect transition="in" filter="randombar(horizontal)">
                                      <p:cBhvr>
                                        <p:cTn id="15"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888" y="0"/>
            <a:ext cx="10184224" cy="6858000"/>
          </a:xfrm>
          <a:prstGeom prst="rect">
            <a:avLst/>
          </a:prstGeom>
        </p:spPr>
      </p:pic>
    </p:spTree>
    <p:extLst>
      <p:ext uri="{BB962C8B-B14F-4D97-AF65-F5344CB8AC3E}">
        <p14:creationId xmlns:p14="http://schemas.microsoft.com/office/powerpoint/2010/main" val="5957805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064" y="0"/>
            <a:ext cx="10184224" cy="6858000"/>
          </a:xfrm>
          <a:prstGeom prst="rect">
            <a:avLst/>
          </a:prstGeom>
        </p:spPr>
      </p:pic>
    </p:spTree>
    <p:extLst>
      <p:ext uri="{BB962C8B-B14F-4D97-AF65-F5344CB8AC3E}">
        <p14:creationId xmlns:p14="http://schemas.microsoft.com/office/powerpoint/2010/main" val="34401014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4106" y="1139709"/>
            <a:ext cx="8874345" cy="4662573"/>
          </a:xfrm>
          <a:prstGeom prst="rect">
            <a:avLst/>
          </a:prstGeom>
        </p:spPr>
      </p:pic>
    </p:spTree>
    <p:extLst>
      <p:ext uri="{BB962C8B-B14F-4D97-AF65-F5344CB8AC3E}">
        <p14:creationId xmlns:p14="http://schemas.microsoft.com/office/powerpoint/2010/main" val="232759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7026" y="85259"/>
            <a:ext cx="4658504" cy="6623112"/>
          </a:xfrm>
          <a:prstGeom prst="rect">
            <a:avLst/>
          </a:prstGeom>
        </p:spPr>
      </p:pic>
    </p:spTree>
    <p:extLst>
      <p:ext uri="{BB962C8B-B14F-4D97-AF65-F5344CB8AC3E}">
        <p14:creationId xmlns:p14="http://schemas.microsoft.com/office/powerpoint/2010/main" val="484668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1289" y="0"/>
            <a:ext cx="5609422" cy="6858000"/>
          </a:xfrm>
          <a:prstGeom prst="rect">
            <a:avLst/>
          </a:prstGeom>
        </p:spPr>
      </p:pic>
    </p:spTree>
    <p:extLst>
      <p:ext uri="{BB962C8B-B14F-4D97-AF65-F5344CB8AC3E}">
        <p14:creationId xmlns:p14="http://schemas.microsoft.com/office/powerpoint/2010/main" val="4031555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idx="4294967295"/>
          </p:nvPr>
        </p:nvSpPr>
        <p:spPr/>
        <p:txBody>
          <a:bodyPr/>
          <a:lstStyle/>
          <a:p>
            <a:r>
              <a:rPr lang="sk-SK" altLang="sk-SK" dirty="0" smtClean="0"/>
              <a:t>Čo majú spoločné tieto slová?</a:t>
            </a:r>
          </a:p>
        </p:txBody>
      </p:sp>
      <p:sp>
        <p:nvSpPr>
          <p:cNvPr id="25603" name="Rectangle 5"/>
          <p:cNvSpPr>
            <a:spLocks noGrp="1" noChangeArrowheads="1"/>
          </p:cNvSpPr>
          <p:nvPr>
            <p:ph type="body" sz="half" idx="4294967295"/>
          </p:nvPr>
        </p:nvSpPr>
        <p:spPr>
          <a:xfrm>
            <a:off x="990600" y="1719784"/>
            <a:ext cx="4038600" cy="4814020"/>
          </a:xfrm>
        </p:spPr>
        <p:txBody>
          <a:bodyPr>
            <a:normAutofit/>
          </a:bodyPr>
          <a:lstStyle/>
          <a:p>
            <a:r>
              <a:rPr lang="sk-SK" altLang="sk-SK" sz="2400" dirty="0" smtClean="0"/>
              <a:t>marec</a:t>
            </a:r>
          </a:p>
          <a:p>
            <a:r>
              <a:rPr lang="sk-SK" altLang="sk-SK" sz="2400" dirty="0" smtClean="0"/>
              <a:t>mesiac</a:t>
            </a:r>
          </a:p>
          <a:p>
            <a:r>
              <a:rPr lang="sk-SK" altLang="sk-SK" sz="2400" dirty="0" smtClean="0"/>
              <a:t>nosič</a:t>
            </a:r>
          </a:p>
          <a:p>
            <a:r>
              <a:rPr lang="sk-SK" altLang="sk-SK" sz="2400" dirty="0" smtClean="0"/>
              <a:t>plášť </a:t>
            </a:r>
          </a:p>
          <a:p>
            <a:r>
              <a:rPr lang="sk-SK" altLang="sk-SK" sz="2400" dirty="0" smtClean="0"/>
              <a:t>nôž</a:t>
            </a:r>
            <a:endParaRPr lang="sk-SK" altLang="sk-SK" sz="2400" dirty="0"/>
          </a:p>
          <a:p>
            <a:r>
              <a:rPr lang="sk-SK" altLang="sk-SK" sz="2400" dirty="0" smtClean="0"/>
              <a:t>kôš</a:t>
            </a:r>
          </a:p>
          <a:p>
            <a:r>
              <a:rPr lang="sk-SK" altLang="sk-SK" sz="2400" dirty="0" smtClean="0"/>
              <a:t>žiaľ</a:t>
            </a:r>
          </a:p>
          <a:p>
            <a:r>
              <a:rPr lang="sk-SK" altLang="sk-SK" sz="2400" dirty="0" smtClean="0"/>
              <a:t>čaj</a:t>
            </a:r>
          </a:p>
          <a:p>
            <a:r>
              <a:rPr lang="sk-SK" altLang="sk-SK" sz="2400" dirty="0" smtClean="0"/>
              <a:t>dážď</a:t>
            </a:r>
          </a:p>
          <a:p>
            <a:r>
              <a:rPr lang="sk-SK" altLang="sk-SK" sz="2400" dirty="0" smtClean="0"/>
              <a:t>stroj</a:t>
            </a:r>
          </a:p>
          <a:p>
            <a:endParaRPr lang="sk-SK" altLang="sk-SK" sz="2400" dirty="0" smtClean="0"/>
          </a:p>
          <a:p>
            <a:endParaRPr lang="sk-SK" altLang="sk-SK" sz="2400" dirty="0"/>
          </a:p>
        </p:txBody>
      </p:sp>
      <p:sp>
        <p:nvSpPr>
          <p:cNvPr id="4" name="Rectangle 5"/>
          <p:cNvSpPr txBox="1">
            <a:spLocks noChangeArrowheads="1"/>
          </p:cNvSpPr>
          <p:nvPr/>
        </p:nvSpPr>
        <p:spPr>
          <a:xfrm>
            <a:off x="5583382" y="1626957"/>
            <a:ext cx="6303818" cy="453072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k-SK" altLang="sk-SK" sz="2400" dirty="0" smtClean="0"/>
          </a:p>
          <a:p>
            <a:pPr marL="0" indent="0">
              <a:buNone/>
            </a:pPr>
            <a:r>
              <a:rPr lang="sk-SK" altLang="sk-SK" sz="2400" dirty="0" smtClean="0"/>
              <a:t>1 mužský rod</a:t>
            </a:r>
          </a:p>
          <a:p>
            <a:pPr marL="0" indent="0">
              <a:buNone/>
            </a:pPr>
            <a:endParaRPr lang="sk-SK" altLang="sk-SK" sz="2400" dirty="0" smtClean="0"/>
          </a:p>
          <a:p>
            <a:pPr marL="0" indent="0">
              <a:buNone/>
            </a:pPr>
            <a:r>
              <a:rPr lang="sk-SK" altLang="sk-SK" sz="2400" dirty="0" smtClean="0"/>
              <a:t>2 na konci slova je mäkká spoluhláska</a:t>
            </a:r>
          </a:p>
          <a:p>
            <a:pPr marL="0" lvl="1" indent="0">
              <a:spcBef>
                <a:spcPts val="1000"/>
              </a:spcBef>
              <a:buNone/>
            </a:pPr>
            <a:r>
              <a:rPr lang="sk-SK" altLang="sk-SK" b="1" dirty="0">
                <a:solidFill>
                  <a:srgbClr val="00B0F0"/>
                </a:solidFill>
              </a:rPr>
              <a:t>ď ť ň ľ c </a:t>
            </a:r>
            <a:r>
              <a:rPr lang="sk-SK" altLang="sk-SK" b="1" dirty="0" err="1">
                <a:solidFill>
                  <a:srgbClr val="00B0F0"/>
                </a:solidFill>
              </a:rPr>
              <a:t>dz</a:t>
            </a:r>
            <a:r>
              <a:rPr lang="sk-SK" altLang="sk-SK" b="1" dirty="0">
                <a:solidFill>
                  <a:srgbClr val="00B0F0"/>
                </a:solidFill>
              </a:rPr>
              <a:t> j č </a:t>
            </a:r>
            <a:r>
              <a:rPr lang="sk-SK" altLang="sk-SK" b="1" dirty="0" err="1">
                <a:solidFill>
                  <a:srgbClr val="00B0F0"/>
                </a:solidFill>
              </a:rPr>
              <a:t>dž</a:t>
            </a:r>
            <a:r>
              <a:rPr lang="sk-SK" altLang="sk-SK" b="1" dirty="0">
                <a:solidFill>
                  <a:srgbClr val="00B0F0"/>
                </a:solidFill>
              </a:rPr>
              <a:t> š ž </a:t>
            </a:r>
          </a:p>
          <a:p>
            <a:pPr marL="0" indent="0">
              <a:buNone/>
            </a:pPr>
            <a:endParaRPr lang="sk-SK" altLang="sk-SK" sz="2400" dirty="0" smtClean="0"/>
          </a:p>
          <a:p>
            <a:pPr marL="0" indent="0">
              <a:buNone/>
            </a:pPr>
            <a:endParaRPr lang="sk-SK" altLang="sk-SK" sz="2400" dirty="0" smtClean="0"/>
          </a:p>
          <a:p>
            <a:pPr marL="0" indent="0">
              <a:buNone/>
            </a:pPr>
            <a:r>
              <a:rPr lang="sk-SK" altLang="sk-SK" sz="2400" dirty="0" smtClean="0"/>
              <a:t>3 slová neoznačujú osoby</a:t>
            </a:r>
          </a:p>
          <a:p>
            <a:pPr marL="0" indent="0">
              <a:buNone/>
            </a:pPr>
            <a:endParaRPr lang="sk-SK" altLang="sk-SK" sz="2400" dirty="0" smtClean="0"/>
          </a:p>
          <a:p>
            <a:pPr marL="0" indent="0">
              <a:buNone/>
            </a:pPr>
            <a:r>
              <a:rPr lang="sk-SK" altLang="sk-SK" sz="2400" dirty="0" smtClean="0"/>
              <a:t>Pre takéto podstatné mená má slovenčina vzor </a:t>
            </a:r>
            <a:r>
              <a:rPr lang="sk-SK" altLang="sk-SK" sz="2400" b="1" i="1" dirty="0" smtClean="0"/>
              <a:t>stroj</a:t>
            </a:r>
            <a:r>
              <a:rPr lang="sk-SK" altLang="sk-SK" sz="2400" dirty="0" smtClean="0"/>
              <a:t>.</a:t>
            </a:r>
          </a:p>
          <a:p>
            <a:pPr marL="0" indent="0">
              <a:buNone/>
            </a:pPr>
            <a:r>
              <a:rPr lang="sk-SK" altLang="sk-SK" sz="2400" dirty="0" smtClean="0"/>
              <a:t>Ako sa skloňuje?</a:t>
            </a:r>
          </a:p>
          <a:p>
            <a:endParaRPr lang="sk-SK" altLang="sk-SK" sz="2400" dirty="0"/>
          </a:p>
        </p:txBody>
      </p:sp>
    </p:spTree>
    <p:extLst>
      <p:ext uri="{BB962C8B-B14F-4D97-AF65-F5344CB8AC3E}">
        <p14:creationId xmlns:p14="http://schemas.microsoft.com/office/powerpoint/2010/main" val="5637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Vzor </a:t>
            </a:r>
            <a:r>
              <a:rPr lang="sk-SK" b="1" i="1" dirty="0" smtClean="0"/>
              <a:t>stroj</a:t>
            </a:r>
            <a:endParaRPr lang="sk-SK" b="1" i="1" dirty="0"/>
          </a:p>
        </p:txBody>
      </p:sp>
      <p:sp>
        <p:nvSpPr>
          <p:cNvPr id="3" name="Zástupný objekt pre text 2"/>
          <p:cNvSpPr>
            <a:spLocks noGrp="1"/>
          </p:cNvSpPr>
          <p:nvPr>
            <p:ph type="body" idx="1"/>
          </p:nvPr>
        </p:nvSpPr>
        <p:spPr/>
        <p:txBody>
          <a:bodyPr/>
          <a:lstStyle/>
          <a:p>
            <a:r>
              <a:rPr lang="sk-SK" dirty="0" smtClean="0"/>
              <a:t>singulár</a:t>
            </a:r>
            <a:endParaRPr lang="sk-SK" dirty="0"/>
          </a:p>
        </p:txBody>
      </p:sp>
      <p:sp>
        <p:nvSpPr>
          <p:cNvPr id="4" name="Zástupný objekt pre obsah 3"/>
          <p:cNvSpPr>
            <a:spLocks noGrp="1"/>
          </p:cNvSpPr>
          <p:nvPr>
            <p:ph sz="half" idx="2"/>
          </p:nvPr>
        </p:nvSpPr>
        <p:spPr/>
        <p:txBody>
          <a:bodyPr>
            <a:normAutofit/>
          </a:bodyPr>
          <a:lstStyle/>
          <a:p>
            <a:r>
              <a:rPr lang="sk-SK" dirty="0" smtClean="0"/>
              <a:t>N </a:t>
            </a:r>
            <a:r>
              <a:rPr lang="sk-SK" b="1" dirty="0" smtClean="0">
                <a:solidFill>
                  <a:srgbClr val="00B0F0"/>
                </a:solidFill>
              </a:rPr>
              <a:t>stroj</a:t>
            </a:r>
            <a:endParaRPr lang="sk-SK" dirty="0" smtClean="0">
              <a:solidFill>
                <a:srgbClr val="00B0F0"/>
              </a:solidFill>
            </a:endParaRPr>
          </a:p>
          <a:p>
            <a:r>
              <a:rPr lang="sk-SK" dirty="0" smtClean="0"/>
              <a:t>G </a:t>
            </a:r>
            <a:r>
              <a:rPr lang="sk-SK" b="1" dirty="0" smtClean="0"/>
              <a:t>stroj-a</a:t>
            </a:r>
            <a:endParaRPr lang="sk-SK" dirty="0" smtClean="0"/>
          </a:p>
          <a:p>
            <a:r>
              <a:rPr lang="sk-SK" dirty="0" smtClean="0"/>
              <a:t>D </a:t>
            </a:r>
            <a:r>
              <a:rPr lang="sk-SK" b="1" dirty="0" smtClean="0"/>
              <a:t>stroj-u</a:t>
            </a:r>
            <a:endParaRPr lang="sk-SK" dirty="0" smtClean="0"/>
          </a:p>
          <a:p>
            <a:r>
              <a:rPr lang="sk-SK" dirty="0" smtClean="0"/>
              <a:t>A </a:t>
            </a:r>
            <a:r>
              <a:rPr lang="sk-SK" b="1" dirty="0" smtClean="0">
                <a:solidFill>
                  <a:srgbClr val="00B0F0"/>
                </a:solidFill>
              </a:rPr>
              <a:t>stroj</a:t>
            </a:r>
            <a:endParaRPr lang="sk-SK" dirty="0" smtClean="0">
              <a:solidFill>
                <a:srgbClr val="00B0F0"/>
              </a:solidFill>
            </a:endParaRPr>
          </a:p>
          <a:p>
            <a:r>
              <a:rPr lang="sk-SK" dirty="0" smtClean="0"/>
              <a:t>L (o) </a:t>
            </a:r>
            <a:r>
              <a:rPr lang="sk-SK" b="1" dirty="0" smtClean="0"/>
              <a:t>stroj-i</a:t>
            </a:r>
            <a:endParaRPr lang="sk-SK" dirty="0" smtClean="0"/>
          </a:p>
          <a:p>
            <a:r>
              <a:rPr lang="sk-SK" dirty="0" smtClean="0"/>
              <a:t>I </a:t>
            </a:r>
            <a:r>
              <a:rPr lang="sk-SK" b="1" dirty="0" smtClean="0"/>
              <a:t>stroj-</a:t>
            </a:r>
            <a:r>
              <a:rPr lang="sk-SK" b="1" dirty="0" err="1" smtClean="0"/>
              <a:t>om</a:t>
            </a:r>
            <a:endParaRPr lang="sk-SK" dirty="0"/>
          </a:p>
        </p:txBody>
      </p:sp>
      <p:sp>
        <p:nvSpPr>
          <p:cNvPr id="5" name="Zástupný objekt pre text 4"/>
          <p:cNvSpPr>
            <a:spLocks noGrp="1"/>
          </p:cNvSpPr>
          <p:nvPr>
            <p:ph type="body" sz="quarter" idx="3"/>
          </p:nvPr>
        </p:nvSpPr>
        <p:spPr/>
        <p:txBody>
          <a:bodyPr/>
          <a:lstStyle/>
          <a:p>
            <a:r>
              <a:rPr lang="sk-SK" dirty="0" smtClean="0"/>
              <a:t>plurál</a:t>
            </a:r>
            <a:endParaRPr lang="sk-SK" dirty="0"/>
          </a:p>
        </p:txBody>
      </p:sp>
      <p:sp>
        <p:nvSpPr>
          <p:cNvPr id="6" name="Zástupný objekt pre obsah 5"/>
          <p:cNvSpPr>
            <a:spLocks noGrp="1"/>
          </p:cNvSpPr>
          <p:nvPr>
            <p:ph sz="quarter" idx="4"/>
          </p:nvPr>
        </p:nvSpPr>
        <p:spPr/>
        <p:txBody>
          <a:bodyPr>
            <a:normAutofit/>
          </a:bodyPr>
          <a:lstStyle/>
          <a:p>
            <a:r>
              <a:rPr lang="sk-SK" b="1" dirty="0" smtClean="0">
                <a:solidFill>
                  <a:srgbClr val="00B0F0"/>
                </a:solidFill>
              </a:rPr>
              <a:t>stroj-e</a:t>
            </a:r>
          </a:p>
          <a:p>
            <a:r>
              <a:rPr lang="sk-SK" b="1" dirty="0" smtClean="0"/>
              <a:t>stroj-</a:t>
            </a:r>
            <a:r>
              <a:rPr lang="sk-SK" b="1" dirty="0" err="1" smtClean="0"/>
              <a:t>ov</a:t>
            </a:r>
            <a:endParaRPr lang="sk-SK" b="1" dirty="0" smtClean="0"/>
          </a:p>
          <a:p>
            <a:r>
              <a:rPr lang="sk-SK" b="1" dirty="0" smtClean="0"/>
              <a:t>stroj-</a:t>
            </a:r>
            <a:r>
              <a:rPr lang="sk-SK" b="1" dirty="0" err="1" smtClean="0"/>
              <a:t>om</a:t>
            </a:r>
            <a:endParaRPr lang="sk-SK" b="1" dirty="0" smtClean="0"/>
          </a:p>
          <a:p>
            <a:r>
              <a:rPr lang="sk-SK" b="1" dirty="0" smtClean="0">
                <a:solidFill>
                  <a:srgbClr val="00B0F0"/>
                </a:solidFill>
              </a:rPr>
              <a:t>stroj-e</a:t>
            </a:r>
          </a:p>
          <a:p>
            <a:r>
              <a:rPr lang="sk-SK" b="1" dirty="0" smtClean="0"/>
              <a:t>stroj-och</a:t>
            </a:r>
          </a:p>
          <a:p>
            <a:r>
              <a:rPr lang="sk-SK" b="1" dirty="0" smtClean="0"/>
              <a:t>stroj</a:t>
            </a:r>
            <a:r>
              <a:rPr lang="sk-SK" dirty="0" smtClean="0"/>
              <a:t>-</a:t>
            </a:r>
            <a:r>
              <a:rPr lang="sk-SK" b="1" dirty="0" smtClean="0"/>
              <a:t>mi</a:t>
            </a:r>
            <a:endParaRPr lang="sk-SK" dirty="0"/>
          </a:p>
        </p:txBody>
      </p:sp>
      <p:sp>
        <p:nvSpPr>
          <p:cNvPr id="7" name="BlokTextu 6"/>
          <p:cNvSpPr txBox="1"/>
          <p:nvPr/>
        </p:nvSpPr>
        <p:spPr>
          <a:xfrm>
            <a:off x="3225338" y="5866497"/>
            <a:ext cx="6026727" cy="646331"/>
          </a:xfrm>
          <a:prstGeom prst="rect">
            <a:avLst/>
          </a:prstGeom>
          <a:noFill/>
        </p:spPr>
        <p:txBody>
          <a:bodyPr wrap="square" rtlCol="0">
            <a:spAutoFit/>
          </a:bodyPr>
          <a:lstStyle/>
          <a:p>
            <a:r>
              <a:rPr lang="sk-SK" dirty="0" smtClean="0"/>
              <a:t>Všimnite si, v ktorých pádoch sú koncovky úplne rovnaké.</a:t>
            </a:r>
          </a:p>
          <a:p>
            <a:r>
              <a:rPr lang="sk-SK" dirty="0" smtClean="0">
                <a:solidFill>
                  <a:srgbClr val="00B0F0"/>
                </a:solidFill>
              </a:rPr>
              <a:t>nominatív = akuzatív</a:t>
            </a:r>
            <a:endParaRPr lang="sk-SK" dirty="0">
              <a:solidFill>
                <a:srgbClr val="00B0F0"/>
              </a:solidFill>
            </a:endParaRPr>
          </a:p>
        </p:txBody>
      </p:sp>
    </p:spTree>
    <p:extLst>
      <p:ext uri="{BB962C8B-B14F-4D97-AF65-F5344CB8AC3E}">
        <p14:creationId xmlns:p14="http://schemas.microsoft.com/office/powerpoint/2010/main" val="30347016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mesiac</a:t>
            </a:r>
            <a:endParaRPr lang="sk-SK" dirty="0"/>
          </a:p>
        </p:txBody>
      </p:sp>
      <p:sp>
        <p:nvSpPr>
          <p:cNvPr id="3" name="Zástupný objekt pre text 2"/>
          <p:cNvSpPr>
            <a:spLocks noGrp="1"/>
          </p:cNvSpPr>
          <p:nvPr>
            <p:ph type="body" idx="1"/>
          </p:nvPr>
        </p:nvSpPr>
        <p:spPr/>
        <p:txBody>
          <a:bodyPr/>
          <a:lstStyle/>
          <a:p>
            <a:r>
              <a:rPr lang="sk-SK" dirty="0" smtClean="0"/>
              <a:t>singulár</a:t>
            </a:r>
          </a:p>
        </p:txBody>
      </p:sp>
      <p:sp>
        <p:nvSpPr>
          <p:cNvPr id="4" name="Zástupný objekt pre obsah 3"/>
          <p:cNvSpPr>
            <a:spLocks noGrp="1"/>
          </p:cNvSpPr>
          <p:nvPr>
            <p:ph sz="half" idx="2"/>
          </p:nvPr>
        </p:nvSpPr>
        <p:spPr/>
        <p:txBody>
          <a:bodyPr/>
          <a:lstStyle/>
          <a:p>
            <a:r>
              <a:rPr lang="sk-SK" dirty="0" smtClean="0"/>
              <a:t>N mesiac</a:t>
            </a:r>
          </a:p>
          <a:p>
            <a:r>
              <a:rPr lang="sk-SK" dirty="0" smtClean="0"/>
              <a:t>G mesiac</a:t>
            </a:r>
            <a:r>
              <a:rPr lang="sk-SK" b="1" dirty="0" smtClean="0"/>
              <a:t>-a</a:t>
            </a:r>
            <a:endParaRPr lang="sk-SK" dirty="0" smtClean="0"/>
          </a:p>
          <a:p>
            <a:r>
              <a:rPr lang="sk-SK" dirty="0" smtClean="0"/>
              <a:t>D mesiac</a:t>
            </a:r>
            <a:r>
              <a:rPr lang="sk-SK" b="1" dirty="0" smtClean="0"/>
              <a:t>-u</a:t>
            </a:r>
            <a:endParaRPr lang="sk-SK" dirty="0" smtClean="0"/>
          </a:p>
          <a:p>
            <a:r>
              <a:rPr lang="sk-SK" dirty="0" smtClean="0"/>
              <a:t>A mesiac</a:t>
            </a:r>
          </a:p>
          <a:p>
            <a:r>
              <a:rPr lang="sk-SK" dirty="0" smtClean="0"/>
              <a:t>L (o) mesiac</a:t>
            </a:r>
            <a:r>
              <a:rPr lang="sk-SK" b="1" dirty="0" smtClean="0"/>
              <a:t>-i</a:t>
            </a:r>
            <a:endParaRPr lang="sk-SK" dirty="0" smtClean="0"/>
          </a:p>
          <a:p>
            <a:r>
              <a:rPr lang="sk-SK" dirty="0" smtClean="0"/>
              <a:t>I mesiac</a:t>
            </a:r>
            <a:r>
              <a:rPr lang="sk-SK" b="1" dirty="0" smtClean="0"/>
              <a:t>-</a:t>
            </a:r>
            <a:r>
              <a:rPr lang="sk-SK" b="1" dirty="0" err="1" smtClean="0"/>
              <a:t>om</a:t>
            </a:r>
            <a:endParaRPr lang="sk-SK" dirty="0" smtClean="0"/>
          </a:p>
          <a:p>
            <a:endParaRPr lang="sk-SK" dirty="0"/>
          </a:p>
        </p:txBody>
      </p:sp>
      <p:sp>
        <p:nvSpPr>
          <p:cNvPr id="5" name="Zástupný objekt pre text 4"/>
          <p:cNvSpPr>
            <a:spLocks noGrp="1"/>
          </p:cNvSpPr>
          <p:nvPr>
            <p:ph type="body" sz="quarter" idx="3"/>
          </p:nvPr>
        </p:nvSpPr>
        <p:spPr/>
        <p:txBody>
          <a:bodyPr/>
          <a:lstStyle/>
          <a:p>
            <a:r>
              <a:rPr lang="sk-SK" dirty="0" smtClean="0"/>
              <a:t>plurál</a:t>
            </a:r>
          </a:p>
        </p:txBody>
      </p:sp>
      <p:sp>
        <p:nvSpPr>
          <p:cNvPr id="6" name="Zástupný objekt pre obsah 5"/>
          <p:cNvSpPr>
            <a:spLocks noGrp="1"/>
          </p:cNvSpPr>
          <p:nvPr>
            <p:ph sz="quarter" idx="4"/>
          </p:nvPr>
        </p:nvSpPr>
        <p:spPr/>
        <p:txBody>
          <a:bodyPr/>
          <a:lstStyle/>
          <a:p>
            <a:r>
              <a:rPr lang="sk-SK" dirty="0" smtClean="0"/>
              <a:t>mesiac</a:t>
            </a:r>
            <a:r>
              <a:rPr lang="sk-SK" b="1" dirty="0" smtClean="0"/>
              <a:t>-e</a:t>
            </a:r>
          </a:p>
          <a:p>
            <a:r>
              <a:rPr lang="sk-SK" dirty="0" smtClean="0"/>
              <a:t>mesiac</a:t>
            </a:r>
            <a:r>
              <a:rPr lang="sk-SK" b="1" dirty="0" smtClean="0"/>
              <a:t>-</a:t>
            </a:r>
            <a:r>
              <a:rPr lang="sk-SK" b="1" dirty="0" err="1" smtClean="0"/>
              <a:t>ov</a:t>
            </a:r>
            <a:endParaRPr lang="sk-SK" b="1" dirty="0" smtClean="0"/>
          </a:p>
          <a:p>
            <a:r>
              <a:rPr lang="sk-SK" dirty="0" smtClean="0"/>
              <a:t>mesiac</a:t>
            </a:r>
            <a:r>
              <a:rPr lang="sk-SK" b="1" dirty="0" smtClean="0"/>
              <a:t>-</a:t>
            </a:r>
            <a:r>
              <a:rPr lang="sk-SK" b="1" dirty="0" err="1" smtClean="0"/>
              <a:t>om</a:t>
            </a:r>
            <a:endParaRPr lang="sk-SK" b="1" dirty="0" smtClean="0"/>
          </a:p>
          <a:p>
            <a:r>
              <a:rPr lang="sk-SK" dirty="0" smtClean="0"/>
              <a:t>mesiac</a:t>
            </a:r>
            <a:r>
              <a:rPr lang="sk-SK" b="1" dirty="0" smtClean="0"/>
              <a:t>-e</a:t>
            </a:r>
          </a:p>
          <a:p>
            <a:r>
              <a:rPr lang="sk-SK" dirty="0" smtClean="0"/>
              <a:t>mesiac</a:t>
            </a:r>
            <a:r>
              <a:rPr lang="sk-SK" b="1" dirty="0" smtClean="0"/>
              <a:t>-och</a:t>
            </a:r>
          </a:p>
          <a:p>
            <a:r>
              <a:rPr lang="sk-SK" dirty="0" smtClean="0"/>
              <a:t>mesiac-</a:t>
            </a:r>
            <a:r>
              <a:rPr lang="sk-SK" b="1" dirty="0" smtClean="0"/>
              <a:t>mi</a:t>
            </a:r>
            <a:endParaRPr lang="sk-SK" dirty="0" smtClean="0"/>
          </a:p>
          <a:p>
            <a:endParaRPr lang="sk-SK" dirty="0"/>
          </a:p>
        </p:txBody>
      </p:sp>
    </p:spTree>
    <p:extLst>
      <p:ext uri="{BB962C8B-B14F-4D97-AF65-F5344CB8AC3E}">
        <p14:creationId xmlns:p14="http://schemas.microsoft.com/office/powerpoint/2010/main" val="28209285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normAutofit/>
          </a:bodyPr>
          <a:lstStyle/>
          <a:p>
            <a:r>
              <a:rPr lang="sk-SK" sz="3200" dirty="0" smtClean="0"/>
              <a:t>Skúste vyskloňovať slovo </a:t>
            </a:r>
            <a:r>
              <a:rPr lang="sk-SK" sz="3200" b="1" i="1" dirty="0" smtClean="0"/>
              <a:t>kôš</a:t>
            </a:r>
            <a:r>
              <a:rPr lang="sk-SK" sz="3200" dirty="0" smtClean="0"/>
              <a:t>.</a:t>
            </a:r>
            <a:endParaRPr lang="sk-SK" sz="3200" dirty="0"/>
          </a:p>
        </p:txBody>
      </p:sp>
      <p:sp>
        <p:nvSpPr>
          <p:cNvPr id="3" name="Podnadpis 2"/>
          <p:cNvSpPr>
            <a:spLocks noGrp="1"/>
          </p:cNvSpPr>
          <p:nvPr>
            <p:ph type="subTitle" idx="1"/>
          </p:nvPr>
        </p:nvSpPr>
        <p:spPr/>
        <p:txBody>
          <a:bodyPr/>
          <a:lstStyle/>
          <a:p>
            <a:endParaRPr lang="sk-SK"/>
          </a:p>
        </p:txBody>
      </p:sp>
      <p:pic>
        <p:nvPicPr>
          <p:cNvPr id="4" name="Obrázo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09116" y="3418523"/>
            <a:ext cx="1142262" cy="1926561"/>
          </a:xfrm>
          <a:prstGeom prst="rect">
            <a:avLst/>
          </a:prstGeom>
        </p:spPr>
      </p:pic>
    </p:spTree>
    <p:extLst>
      <p:ext uri="{BB962C8B-B14F-4D97-AF65-F5344CB8AC3E}">
        <p14:creationId xmlns:p14="http://schemas.microsoft.com/office/powerpoint/2010/main" val="8344308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b="1" i="1" dirty="0" smtClean="0"/>
              <a:t>kôš</a:t>
            </a:r>
            <a:endParaRPr lang="sk-SK" b="1" i="1" dirty="0"/>
          </a:p>
        </p:txBody>
      </p:sp>
      <p:sp>
        <p:nvSpPr>
          <p:cNvPr id="3" name="Zástupný objekt pre text 2"/>
          <p:cNvSpPr>
            <a:spLocks noGrp="1"/>
          </p:cNvSpPr>
          <p:nvPr>
            <p:ph type="body" idx="1"/>
          </p:nvPr>
        </p:nvSpPr>
        <p:spPr/>
        <p:txBody>
          <a:bodyPr/>
          <a:lstStyle/>
          <a:p>
            <a:r>
              <a:rPr lang="sk-SK" dirty="0" smtClean="0"/>
              <a:t>singulár</a:t>
            </a:r>
            <a:endParaRPr lang="sk-SK" dirty="0"/>
          </a:p>
        </p:txBody>
      </p:sp>
      <p:sp>
        <p:nvSpPr>
          <p:cNvPr id="4" name="Zástupný objekt pre obsah 3"/>
          <p:cNvSpPr>
            <a:spLocks noGrp="1"/>
          </p:cNvSpPr>
          <p:nvPr>
            <p:ph sz="half" idx="2"/>
          </p:nvPr>
        </p:nvSpPr>
        <p:spPr/>
        <p:txBody>
          <a:bodyPr>
            <a:normAutofit/>
          </a:bodyPr>
          <a:lstStyle/>
          <a:p>
            <a:r>
              <a:rPr lang="sk-SK" dirty="0" smtClean="0"/>
              <a:t>N </a:t>
            </a:r>
            <a:r>
              <a:rPr lang="sk-SK" b="1" dirty="0" smtClean="0"/>
              <a:t>kôš</a:t>
            </a:r>
          </a:p>
          <a:p>
            <a:r>
              <a:rPr lang="sk-SK" dirty="0" smtClean="0"/>
              <a:t>G </a:t>
            </a:r>
            <a:r>
              <a:rPr lang="sk-SK" b="1" dirty="0" err="1" smtClean="0"/>
              <a:t>koš</a:t>
            </a:r>
            <a:r>
              <a:rPr lang="sk-SK" b="1" dirty="0" smtClean="0"/>
              <a:t>-a</a:t>
            </a:r>
            <a:endParaRPr lang="sk-SK" dirty="0" smtClean="0"/>
          </a:p>
          <a:p>
            <a:r>
              <a:rPr lang="sk-SK" dirty="0" smtClean="0"/>
              <a:t>D </a:t>
            </a:r>
            <a:r>
              <a:rPr lang="sk-SK" b="1" dirty="0" err="1" smtClean="0"/>
              <a:t>koš</a:t>
            </a:r>
            <a:r>
              <a:rPr lang="sk-SK" b="1" dirty="0" smtClean="0"/>
              <a:t>-u</a:t>
            </a:r>
            <a:endParaRPr lang="sk-SK" dirty="0" smtClean="0"/>
          </a:p>
          <a:p>
            <a:r>
              <a:rPr lang="sk-SK" dirty="0" smtClean="0"/>
              <a:t>A </a:t>
            </a:r>
            <a:r>
              <a:rPr lang="sk-SK" b="1" dirty="0" smtClean="0"/>
              <a:t>kôš</a:t>
            </a:r>
          </a:p>
          <a:p>
            <a:r>
              <a:rPr lang="sk-SK" dirty="0" smtClean="0"/>
              <a:t>L (o) </a:t>
            </a:r>
            <a:r>
              <a:rPr lang="sk-SK" b="1" dirty="0" err="1" smtClean="0"/>
              <a:t>koš</a:t>
            </a:r>
            <a:r>
              <a:rPr lang="sk-SK" b="1" dirty="0" smtClean="0"/>
              <a:t>-i</a:t>
            </a:r>
            <a:endParaRPr lang="sk-SK" dirty="0" smtClean="0"/>
          </a:p>
          <a:p>
            <a:r>
              <a:rPr lang="sk-SK" dirty="0" smtClean="0"/>
              <a:t>I </a:t>
            </a:r>
            <a:r>
              <a:rPr lang="sk-SK" b="1" dirty="0" err="1" smtClean="0"/>
              <a:t>koš-om</a:t>
            </a:r>
            <a:endParaRPr lang="sk-SK" dirty="0"/>
          </a:p>
        </p:txBody>
      </p:sp>
      <p:sp>
        <p:nvSpPr>
          <p:cNvPr id="5" name="Zástupný objekt pre text 4"/>
          <p:cNvSpPr>
            <a:spLocks noGrp="1"/>
          </p:cNvSpPr>
          <p:nvPr>
            <p:ph type="body" sz="quarter" idx="3"/>
          </p:nvPr>
        </p:nvSpPr>
        <p:spPr/>
        <p:txBody>
          <a:bodyPr/>
          <a:lstStyle/>
          <a:p>
            <a:r>
              <a:rPr lang="sk-SK" dirty="0" smtClean="0"/>
              <a:t>plurál</a:t>
            </a:r>
            <a:endParaRPr lang="sk-SK" dirty="0"/>
          </a:p>
        </p:txBody>
      </p:sp>
      <p:sp>
        <p:nvSpPr>
          <p:cNvPr id="6" name="Zástupný objekt pre obsah 5"/>
          <p:cNvSpPr>
            <a:spLocks noGrp="1"/>
          </p:cNvSpPr>
          <p:nvPr>
            <p:ph sz="quarter" idx="4"/>
          </p:nvPr>
        </p:nvSpPr>
        <p:spPr/>
        <p:txBody>
          <a:bodyPr>
            <a:normAutofit/>
          </a:bodyPr>
          <a:lstStyle/>
          <a:p>
            <a:r>
              <a:rPr lang="sk-SK" b="1" dirty="0" err="1" smtClean="0"/>
              <a:t>koš</a:t>
            </a:r>
            <a:r>
              <a:rPr lang="sk-SK" b="1" dirty="0" smtClean="0"/>
              <a:t>-e</a:t>
            </a:r>
          </a:p>
          <a:p>
            <a:r>
              <a:rPr lang="sk-SK" b="1" dirty="0" err="1" smtClean="0"/>
              <a:t>koš-ov</a:t>
            </a:r>
            <a:endParaRPr lang="sk-SK" b="1" dirty="0" smtClean="0"/>
          </a:p>
          <a:p>
            <a:r>
              <a:rPr lang="sk-SK" b="1" dirty="0" err="1" smtClean="0"/>
              <a:t>koš-om</a:t>
            </a:r>
            <a:endParaRPr lang="sk-SK" b="1" dirty="0" smtClean="0"/>
          </a:p>
          <a:p>
            <a:r>
              <a:rPr lang="sk-SK" b="1" dirty="0" err="1" smtClean="0"/>
              <a:t>koš</a:t>
            </a:r>
            <a:r>
              <a:rPr lang="sk-SK" b="1" dirty="0" smtClean="0"/>
              <a:t>-e</a:t>
            </a:r>
          </a:p>
          <a:p>
            <a:r>
              <a:rPr lang="sk-SK" b="1" dirty="0" err="1" smtClean="0"/>
              <a:t>koš</a:t>
            </a:r>
            <a:r>
              <a:rPr lang="sk-SK" b="1" dirty="0" smtClean="0"/>
              <a:t>-och</a:t>
            </a:r>
          </a:p>
          <a:p>
            <a:r>
              <a:rPr lang="sk-SK" b="1" dirty="0" err="1" smtClean="0"/>
              <a:t>koš</a:t>
            </a:r>
            <a:r>
              <a:rPr lang="sk-SK" dirty="0" smtClean="0"/>
              <a:t>-</a:t>
            </a:r>
            <a:r>
              <a:rPr lang="sk-SK" b="1" dirty="0" smtClean="0"/>
              <a:t>mi</a:t>
            </a:r>
            <a:endParaRPr lang="sk-SK" dirty="0"/>
          </a:p>
        </p:txBody>
      </p:sp>
      <p:sp>
        <p:nvSpPr>
          <p:cNvPr id="7" name="BlokTextu 6"/>
          <p:cNvSpPr txBox="1"/>
          <p:nvPr/>
        </p:nvSpPr>
        <p:spPr>
          <a:xfrm>
            <a:off x="3225338" y="5866497"/>
            <a:ext cx="6026727" cy="646331"/>
          </a:xfrm>
          <a:prstGeom prst="rect">
            <a:avLst/>
          </a:prstGeom>
          <a:noFill/>
        </p:spPr>
        <p:txBody>
          <a:bodyPr wrap="square" rtlCol="0">
            <a:spAutoFit/>
          </a:bodyPr>
          <a:lstStyle/>
          <a:p>
            <a:r>
              <a:rPr lang="sk-SK" dirty="0" smtClean="0"/>
              <a:t>Všimnite si, v ktorých pádoch sú koncovky úplne rovnaké.</a:t>
            </a:r>
          </a:p>
          <a:p>
            <a:r>
              <a:rPr lang="sk-SK" dirty="0" smtClean="0">
                <a:solidFill>
                  <a:srgbClr val="00B0F0"/>
                </a:solidFill>
              </a:rPr>
              <a:t>nominatív = akuzatív</a:t>
            </a:r>
            <a:endParaRPr lang="sk-SK" dirty="0">
              <a:solidFill>
                <a:srgbClr val="00B0F0"/>
              </a:solidFill>
            </a:endParaRPr>
          </a:p>
        </p:txBody>
      </p:sp>
      <p:sp>
        <p:nvSpPr>
          <p:cNvPr id="8" name="Ovál 7"/>
          <p:cNvSpPr/>
          <p:nvPr/>
        </p:nvSpPr>
        <p:spPr>
          <a:xfrm>
            <a:off x="1055513" y="2415663"/>
            <a:ext cx="1392719" cy="591063"/>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9" name="Ovál 8"/>
          <p:cNvSpPr/>
          <p:nvPr/>
        </p:nvSpPr>
        <p:spPr>
          <a:xfrm>
            <a:off x="1055513" y="4053348"/>
            <a:ext cx="1392719" cy="545537"/>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0" name="Ovál 9"/>
          <p:cNvSpPr/>
          <p:nvPr/>
        </p:nvSpPr>
        <p:spPr>
          <a:xfrm>
            <a:off x="6238701" y="3910627"/>
            <a:ext cx="1302641" cy="639832"/>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1" name="Ovál 10"/>
          <p:cNvSpPr/>
          <p:nvPr/>
        </p:nvSpPr>
        <p:spPr>
          <a:xfrm>
            <a:off x="6238701" y="2378946"/>
            <a:ext cx="1302641" cy="62778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2187653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Precvičte si používanie slov podľa vzoru </a:t>
            </a:r>
            <a:r>
              <a:rPr lang="sk-SK" i="1" dirty="0" smtClean="0"/>
              <a:t>stroj</a:t>
            </a:r>
            <a:r>
              <a:rPr lang="sk-SK" dirty="0" smtClean="0"/>
              <a:t>.</a:t>
            </a:r>
            <a:endParaRPr lang="sk-SK" dirty="0"/>
          </a:p>
        </p:txBody>
      </p:sp>
      <p:sp>
        <p:nvSpPr>
          <p:cNvPr id="3" name="Zástupný objekt pre obsah 2"/>
          <p:cNvSpPr>
            <a:spLocks noGrp="1"/>
          </p:cNvSpPr>
          <p:nvPr>
            <p:ph idx="1"/>
          </p:nvPr>
        </p:nvSpPr>
        <p:spPr/>
        <p:txBody>
          <a:bodyPr/>
          <a:lstStyle/>
          <a:p>
            <a:r>
              <a:rPr lang="sk-SK" sz="2400" dirty="0" smtClean="0"/>
              <a:t>Zbadal som muža v čiernom obleku, bez klobúka, bez </a:t>
            </a:r>
            <a:r>
              <a:rPr lang="sk-SK" sz="2400" i="1" dirty="0" smtClean="0">
                <a:solidFill>
                  <a:srgbClr val="00B050"/>
                </a:solidFill>
              </a:rPr>
              <a:t>plášť</a:t>
            </a:r>
            <a:r>
              <a:rPr lang="sk-SK" sz="2400" i="1" dirty="0" smtClean="0"/>
              <a:t>.</a:t>
            </a:r>
          </a:p>
          <a:p>
            <a:r>
              <a:rPr lang="sk-SK" sz="2400" dirty="0" smtClean="0"/>
              <a:t>Hlas mala ostrý ani tenká čepeľ na </a:t>
            </a:r>
            <a:r>
              <a:rPr lang="sk-SK" sz="2400" i="1" dirty="0" smtClean="0">
                <a:solidFill>
                  <a:srgbClr val="00B050"/>
                </a:solidFill>
              </a:rPr>
              <a:t>nôž</a:t>
            </a:r>
            <a:r>
              <a:rPr lang="sk-SK" sz="2400" i="1" dirty="0" smtClean="0"/>
              <a:t>.</a:t>
            </a:r>
          </a:p>
          <a:p>
            <a:r>
              <a:rPr lang="sk-SK" sz="2400" dirty="0" smtClean="0"/>
              <a:t>Pod </a:t>
            </a:r>
            <a:r>
              <a:rPr lang="sk-SK" sz="2400" i="1" dirty="0" smtClean="0"/>
              <a:t>k</a:t>
            </a:r>
            <a:r>
              <a:rPr lang="sk-SK" sz="2400" i="1" dirty="0">
                <a:solidFill>
                  <a:srgbClr val="00B050"/>
                </a:solidFill>
              </a:rPr>
              <a:t>ô</a:t>
            </a:r>
            <a:r>
              <a:rPr lang="sk-SK" sz="2400" i="1" dirty="0" smtClean="0"/>
              <a:t>š</a:t>
            </a:r>
            <a:r>
              <a:rPr lang="sk-SK" sz="2400" dirty="0" smtClean="0"/>
              <a:t> mi to vôbec nešlo, uviedla slovenská basketbalová reprezentantka.</a:t>
            </a:r>
          </a:p>
          <a:p>
            <a:r>
              <a:rPr lang="sk-SK" sz="2400" dirty="0" smtClean="0"/>
              <a:t>Sú to tí istí ľudia, rovnaké problémy, radosti i </a:t>
            </a:r>
            <a:r>
              <a:rPr lang="sk-SK" sz="2400" i="1" dirty="0" smtClean="0">
                <a:solidFill>
                  <a:srgbClr val="00B050"/>
                </a:solidFill>
              </a:rPr>
              <a:t>žiaľ</a:t>
            </a:r>
            <a:r>
              <a:rPr lang="sk-SK" sz="2400" i="1" dirty="0" smtClean="0"/>
              <a:t>.</a:t>
            </a:r>
          </a:p>
          <a:p>
            <a:r>
              <a:rPr lang="sk-SK" sz="2400" dirty="0" smtClean="0"/>
              <a:t>Dostala som darček</a:t>
            </a:r>
            <a:r>
              <a:rPr lang="sk-SK" sz="2400" i="1" dirty="0" smtClean="0"/>
              <a:t>, </a:t>
            </a:r>
            <a:r>
              <a:rPr lang="sk-SK" sz="2400" dirty="0" smtClean="0"/>
              <a:t>bonboniéru a sadu kvalitných </a:t>
            </a:r>
            <a:r>
              <a:rPr lang="sk-SK" sz="2400" i="1" dirty="0" smtClean="0">
                <a:solidFill>
                  <a:srgbClr val="00B050"/>
                </a:solidFill>
              </a:rPr>
              <a:t>čaj</a:t>
            </a:r>
            <a:r>
              <a:rPr lang="sk-SK" sz="2400" i="1" dirty="0" smtClean="0"/>
              <a:t>.</a:t>
            </a:r>
          </a:p>
          <a:p>
            <a:r>
              <a:rPr lang="sk-SK" sz="2400" dirty="0" smtClean="0"/>
              <a:t>Huby rastú najmä vďaka teplým májovým </a:t>
            </a:r>
            <a:r>
              <a:rPr lang="sk-SK" sz="2400" i="1" dirty="0" smtClean="0">
                <a:solidFill>
                  <a:srgbClr val="00B050"/>
                </a:solidFill>
              </a:rPr>
              <a:t>dážď</a:t>
            </a:r>
            <a:r>
              <a:rPr lang="sk-SK" sz="2400" i="1" dirty="0" smtClean="0"/>
              <a:t>.</a:t>
            </a:r>
            <a:r>
              <a:rPr lang="sk-SK" sz="2400" dirty="0" smtClean="0"/>
              <a:t> </a:t>
            </a:r>
          </a:p>
          <a:p>
            <a:r>
              <a:rPr lang="sk-SK" sz="2400" dirty="0" smtClean="0"/>
              <a:t>Banky si začínajú zakladať na priateľskom </a:t>
            </a:r>
            <a:r>
              <a:rPr lang="sk-SK" sz="2400" i="1" dirty="0" smtClean="0">
                <a:solidFill>
                  <a:srgbClr val="00B050"/>
                </a:solidFill>
              </a:rPr>
              <a:t>imidž</a:t>
            </a:r>
            <a:r>
              <a:rPr lang="sk-SK" sz="2400" i="1" dirty="0" smtClean="0"/>
              <a:t>.</a:t>
            </a:r>
            <a:r>
              <a:rPr lang="sk-SK" sz="2400" dirty="0" smtClean="0"/>
              <a:t> </a:t>
            </a:r>
          </a:p>
          <a:p>
            <a:endParaRPr lang="sk-SK" dirty="0"/>
          </a:p>
        </p:txBody>
      </p:sp>
    </p:spTree>
    <p:extLst>
      <p:ext uri="{BB962C8B-B14F-4D97-AF65-F5344CB8AC3E}">
        <p14:creationId xmlns:p14="http://schemas.microsoft.com/office/powerpoint/2010/main" val="32721567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Precvičte si používanie slov podľa vzoru </a:t>
            </a:r>
            <a:r>
              <a:rPr lang="sk-SK" i="1" dirty="0" smtClean="0"/>
              <a:t>stroj</a:t>
            </a:r>
            <a:r>
              <a:rPr lang="sk-SK" dirty="0" smtClean="0"/>
              <a:t>.</a:t>
            </a:r>
            <a:endParaRPr lang="sk-SK" dirty="0"/>
          </a:p>
        </p:txBody>
      </p:sp>
      <p:sp>
        <p:nvSpPr>
          <p:cNvPr id="3" name="Zástupný objekt pre obsah 2"/>
          <p:cNvSpPr>
            <a:spLocks noGrp="1"/>
          </p:cNvSpPr>
          <p:nvPr>
            <p:ph idx="1"/>
          </p:nvPr>
        </p:nvSpPr>
        <p:spPr/>
        <p:txBody>
          <a:bodyPr/>
          <a:lstStyle/>
          <a:p>
            <a:r>
              <a:rPr lang="sk-SK" sz="2400" dirty="0" smtClean="0"/>
              <a:t>Zbadal som muža v čiernom obleku, bez klobúka, bez </a:t>
            </a:r>
            <a:r>
              <a:rPr lang="sk-SK" sz="2400" i="1" dirty="0" smtClean="0"/>
              <a:t>plášťa </a:t>
            </a:r>
            <a:r>
              <a:rPr lang="sk-SK" sz="2400" i="1" baseline="30000" dirty="0" smtClean="0">
                <a:solidFill>
                  <a:srgbClr val="00B050"/>
                </a:solidFill>
              </a:rPr>
              <a:t>stroja</a:t>
            </a:r>
            <a:r>
              <a:rPr lang="sk-SK" sz="2400" i="1" dirty="0" smtClean="0"/>
              <a:t>.</a:t>
            </a:r>
          </a:p>
          <a:p>
            <a:r>
              <a:rPr lang="sk-SK" sz="2400" dirty="0" smtClean="0"/>
              <a:t>Hlas mala ostrý ani tenká čepeľ na </a:t>
            </a:r>
            <a:r>
              <a:rPr lang="sk-SK" sz="2400" i="1" dirty="0" smtClean="0"/>
              <a:t>noži </a:t>
            </a:r>
            <a:r>
              <a:rPr lang="sk-SK" sz="2400" i="1" baseline="30000" dirty="0" smtClean="0">
                <a:solidFill>
                  <a:srgbClr val="00B050"/>
                </a:solidFill>
              </a:rPr>
              <a:t>stroji</a:t>
            </a:r>
            <a:r>
              <a:rPr lang="sk-SK" sz="2400" i="1" dirty="0" smtClean="0"/>
              <a:t>.</a:t>
            </a:r>
          </a:p>
          <a:p>
            <a:r>
              <a:rPr lang="sk-SK" sz="2400" dirty="0" smtClean="0"/>
              <a:t>Pod </a:t>
            </a:r>
            <a:r>
              <a:rPr lang="sk-SK" sz="2400" i="1" dirty="0" smtClean="0"/>
              <a:t>košom</a:t>
            </a:r>
            <a:r>
              <a:rPr lang="sk-SK" sz="2400" dirty="0" smtClean="0"/>
              <a:t> </a:t>
            </a:r>
            <a:r>
              <a:rPr lang="sk-SK" sz="2400" baseline="30000" dirty="0" smtClean="0">
                <a:solidFill>
                  <a:srgbClr val="00B050"/>
                </a:solidFill>
              </a:rPr>
              <a:t>strojom</a:t>
            </a:r>
            <a:r>
              <a:rPr lang="sk-SK" sz="2400" dirty="0" smtClean="0"/>
              <a:t> mi to vôbec nešlo, uviedla slovenská basketbalová reprezentantka.</a:t>
            </a:r>
          </a:p>
          <a:p>
            <a:r>
              <a:rPr lang="sk-SK" sz="2400" dirty="0" smtClean="0"/>
              <a:t>Sú to tí istí ľudia, rovnaké problémy, radosti i </a:t>
            </a:r>
            <a:r>
              <a:rPr lang="sk-SK" sz="2400" i="1" dirty="0" smtClean="0"/>
              <a:t>žiale </a:t>
            </a:r>
            <a:r>
              <a:rPr lang="sk-SK" sz="2400" i="1" baseline="30000" dirty="0" smtClean="0">
                <a:solidFill>
                  <a:srgbClr val="00B050"/>
                </a:solidFill>
              </a:rPr>
              <a:t>stroje</a:t>
            </a:r>
            <a:r>
              <a:rPr lang="sk-SK" sz="2400" i="1" dirty="0" smtClean="0"/>
              <a:t>.</a:t>
            </a:r>
          </a:p>
          <a:p>
            <a:r>
              <a:rPr lang="sk-SK" sz="2400" dirty="0" smtClean="0"/>
              <a:t>Dostala som darček</a:t>
            </a:r>
            <a:r>
              <a:rPr lang="sk-SK" sz="2400" i="1" dirty="0" smtClean="0"/>
              <a:t>, </a:t>
            </a:r>
            <a:r>
              <a:rPr lang="sk-SK" sz="2400" dirty="0" smtClean="0"/>
              <a:t>bonboniéru a sadu kvalitných </a:t>
            </a:r>
            <a:r>
              <a:rPr lang="sk-SK" sz="2400" i="1" dirty="0" smtClean="0"/>
              <a:t>čajov </a:t>
            </a:r>
            <a:r>
              <a:rPr lang="sk-SK" sz="2400" i="1" baseline="30000" dirty="0" smtClean="0">
                <a:solidFill>
                  <a:srgbClr val="00B050"/>
                </a:solidFill>
              </a:rPr>
              <a:t>strojov</a:t>
            </a:r>
            <a:r>
              <a:rPr lang="sk-SK" sz="2400" i="1" dirty="0" smtClean="0"/>
              <a:t>.</a:t>
            </a:r>
          </a:p>
          <a:p>
            <a:r>
              <a:rPr lang="sk-SK" sz="2400" dirty="0" smtClean="0"/>
              <a:t>Huby rastú najmä vďaka teplým májovým </a:t>
            </a:r>
            <a:r>
              <a:rPr lang="sk-SK" sz="2400" i="1" dirty="0" smtClean="0"/>
              <a:t>dažďom </a:t>
            </a:r>
            <a:r>
              <a:rPr lang="sk-SK" sz="2400" i="1" baseline="30000" dirty="0" smtClean="0">
                <a:solidFill>
                  <a:srgbClr val="00B050"/>
                </a:solidFill>
              </a:rPr>
              <a:t>strojom</a:t>
            </a:r>
            <a:r>
              <a:rPr lang="sk-SK" sz="2400" i="1" dirty="0" smtClean="0"/>
              <a:t>.</a:t>
            </a:r>
            <a:r>
              <a:rPr lang="sk-SK" sz="2400" dirty="0" smtClean="0"/>
              <a:t> </a:t>
            </a:r>
          </a:p>
          <a:p>
            <a:r>
              <a:rPr lang="sk-SK" sz="2400" dirty="0" smtClean="0"/>
              <a:t>Banky si začínajú zakladať na priateľskom </a:t>
            </a:r>
            <a:r>
              <a:rPr lang="sk-SK" sz="2400" i="1" dirty="0" smtClean="0"/>
              <a:t>imidži </a:t>
            </a:r>
            <a:r>
              <a:rPr lang="sk-SK" sz="2400" i="1" baseline="30000" dirty="0" smtClean="0">
                <a:solidFill>
                  <a:srgbClr val="00B050"/>
                </a:solidFill>
              </a:rPr>
              <a:t>stroji</a:t>
            </a:r>
            <a:r>
              <a:rPr lang="sk-SK" sz="2400" i="1" dirty="0" smtClean="0"/>
              <a:t>.</a:t>
            </a:r>
            <a:r>
              <a:rPr lang="sk-SK" sz="2400" dirty="0" smtClean="0"/>
              <a:t> </a:t>
            </a:r>
          </a:p>
          <a:p>
            <a:endParaRPr lang="sk-SK" dirty="0"/>
          </a:p>
        </p:txBody>
      </p:sp>
    </p:spTree>
    <p:extLst>
      <p:ext uri="{BB962C8B-B14F-4D97-AF65-F5344CB8AC3E}">
        <p14:creationId xmlns:p14="http://schemas.microsoft.com/office/powerpoint/2010/main" val="1452305543"/>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TotalTime>
  <Words>544</Words>
  <Application>Microsoft Office PowerPoint</Application>
  <PresentationFormat>Širokouhlá</PresentationFormat>
  <Paragraphs>128</Paragraphs>
  <Slides>19</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19</vt:i4>
      </vt:variant>
    </vt:vector>
  </HeadingPairs>
  <TitlesOfParts>
    <vt:vector size="23" baseType="lpstr">
      <vt:lpstr>Arial</vt:lpstr>
      <vt:lpstr>Calibri</vt:lpstr>
      <vt:lpstr>Calibri Light</vt:lpstr>
      <vt:lpstr>Motív balíka Office</vt:lpstr>
      <vt:lpstr>Marec – mesiac knihy</vt:lpstr>
      <vt:lpstr>Domáca úloha</vt:lpstr>
      <vt:lpstr>Otázky na výber</vt:lpstr>
      <vt:lpstr>Prezentácia programu PowerPoint</vt:lpstr>
      <vt:lpstr>Matej Hrebenda</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Čo majú spoločné tieto slová?</vt:lpstr>
      <vt:lpstr>Vzor stroj</vt:lpstr>
      <vt:lpstr>mesiac</vt:lpstr>
      <vt:lpstr>Skúste vyskloňovať slovo kôš.</vt:lpstr>
      <vt:lpstr>kôš</vt:lpstr>
      <vt:lpstr>Precvičte si používanie slov podľa vzoru stroj.</vt:lpstr>
      <vt:lpstr>Precvičte si používanie slov podľa vzoru stroj.</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Marec – mesiac knihy</dc:title>
  <dc:creator>Jana Kesselova</dc:creator>
  <cp:lastModifiedBy>Kesselová Jana</cp:lastModifiedBy>
  <cp:revision>15</cp:revision>
  <dcterms:created xsi:type="dcterms:W3CDTF">2021-03-09T16:21:01Z</dcterms:created>
  <dcterms:modified xsi:type="dcterms:W3CDTF">2025-03-10T18:52:28Z</dcterms:modified>
</cp:coreProperties>
</file>